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7" r:id="rId34"/>
    <p:sldId id="298" r:id="rId35"/>
    <p:sldId id="299" r:id="rId36"/>
    <p:sldId id="300" r:id="rId37"/>
    <p:sldId id="290" r:id="rId38"/>
    <p:sldId id="291" r:id="rId39"/>
    <p:sldId id="292" r:id="rId40"/>
    <p:sldId id="295" r:id="rId41"/>
    <p:sldId id="296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50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9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91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9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38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5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8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4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1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E491-83F7-490A-9A52-20896FECA90D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F1B7-8CD6-4921-BB68-3FBDDB470F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8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NMU\Studparlament\Emblema_N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5423"/>
            <a:ext cx="5184576" cy="56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mu.ua/wp-content/uploads/2016/10/P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mu.ua/wp-content/uploads/2016/10/P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mu.ua/wp-content/uploads/2016/10/P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mu.ua/wp-content/uploads/2016/10/P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mu.ua/wp-content/uploads/2016/10/P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mu.ua/wp-content/uploads/2016/10/P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940152" y="5521431"/>
            <a:ext cx="309634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504" y="5886914"/>
            <a:ext cx="309634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nmu.ua/wp-content/uploads/2016/10/P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" y="0"/>
            <a:ext cx="9140060" cy="68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mu.ua/wp-content/uploads/2016/10/P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" y="0"/>
            <a:ext cx="9141049" cy="6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mu.ua/wp-content/uploads/2016/10/P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mu.ua/wp-content/uploads/2016/10/Pag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1628800"/>
            <a:ext cx="799288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5536" y="1988840"/>
            <a:ext cx="360040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го студпарл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14400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mu.ua/wp-content/uploads/2016/10/Page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52534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71600" y="5373216"/>
            <a:ext cx="0" cy="115212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1600" y="5373216"/>
            <a:ext cx="7200800" cy="0"/>
          </a:xfrm>
          <a:prstGeom prst="line">
            <a:avLst/>
          </a:prstGeom>
          <a:ln/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6525344"/>
            <a:ext cx="720080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72400" y="5373216"/>
            <a:ext cx="0" cy="1152128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91" y="1388364"/>
            <a:ext cx="4908347" cy="52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Зразок положення від ХНМУ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49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798"/>
            <a:ext cx="6696744" cy="670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20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531"/>
            <a:ext cx="5976664" cy="6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59766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3264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3264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92"/>
            <a:ext cx="5760640" cy="68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6" y="260648"/>
            <a:ext cx="57606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60887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круглого столу</a:t>
            </a:r>
            <a:endParaRPr lang="uk-UA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Спікери керують процесом засідання, надають право вийти за трибуну та можливість задати питання;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порушенні дисципліни засідання припиняється, порушник буде змушений залишити аудиторію;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спікер під час виступу за трибуною дозволяє собі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неаргументовано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звинувачувати будь-яку особу, факультет чи організацію –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буде змушений закінчити свою доповідь й покинути трибуну, аудиторію;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Ні в якому разі не дозволяється розповсюджувати листівки з недоречною інформацією;</a:t>
            </a:r>
          </a:p>
          <a:p>
            <a:pPr marL="0" indent="0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Просимо поважати слухачів, спікерів та насамперед себе.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Коментарі голови СП ХНМУ про платні відпрацювання</a:t>
            </a:r>
            <a:endParaRPr lang="uk-UA" dirty="0"/>
          </a:p>
        </p:txBody>
      </p:sp>
      <p:pic>
        <p:nvPicPr>
          <p:cNvPr id="30722" name="Picture 2" descr="D:\IMG_38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6186"/>
            <a:ext cx="3523354" cy="347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IMG_3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5083"/>
            <a:ext cx="4032448" cy="52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Порівняння варіанту, розробленого 29.11.2016 з варіантом ХНМУ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514350" indent="-51435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Загальний огляд проекту положення від 29.11.2016</a:t>
            </a:r>
          </a:p>
        </p:txBody>
      </p:sp>
    </p:spTree>
    <p:extLst>
      <p:ext uri="{BB962C8B-B14F-4D97-AF65-F5344CB8AC3E}">
        <p14:creationId xmlns:p14="http://schemas.microsoft.com/office/powerpoint/2010/main" val="1926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9524"/>
            <a:ext cx="91313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9999">
              <a:schemeClr val="bg1">
                <a:lumMod val="95000"/>
              </a:schemeClr>
            </a:gs>
            <a:gs pos="7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	</a:t>
            </a:r>
          </a:p>
          <a:p>
            <a:pPr marL="0" indent="0" algn="ct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єдиного стандарту відпрацювань пропущених лекцій лектору чи викладачу у вигляді усного опитування від 2х питань, не більше 10-15 хвилин.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Стандартизація процесу відпрацювань пропущених лекцій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Коментарі від викладачів НМУ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60887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 денний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Спростування проекту положення на сайті НМУ від 15.05.2015 та 17.11.2015;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Зразок положення від ХНМУ. Коментарі від студентів та голови СП ХНМУ про платні відпрацювання;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Порівняння варіанту, розробленого 29.11.2016 від студента Медичного факультету №3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Сторожинецького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Станіслава та студентки Медичного факультету №1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Багірової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 smtClean="0">
                <a:latin typeface="Times New Roman" pitchFamily="18" charset="0"/>
                <a:cs typeface="Times New Roman" pitchFamily="18" charset="0"/>
              </a:rPr>
              <a:t>Айнур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з варіантом ХНМУ.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3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Пропозиції від студентів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Підсумок засідання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9160887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dirty="0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 денний</a:t>
            </a:r>
            <a:endParaRPr lang="uk-UA" sz="4800" dirty="0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Загальний огляд проекту положення від 29.11.2016;</a:t>
            </a:r>
          </a:p>
          <a:p>
            <a:pPr marL="514350" indent="-514350">
              <a:buAutoNum type="arabicPeriod" startAt="4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Обговорення питання про вільне відвідування лекцій;</a:t>
            </a:r>
          </a:p>
          <a:p>
            <a:pPr marL="514350" indent="-514350">
              <a:buAutoNum type="arabicPeriod" startAt="4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Стандартизація процесу відпрацювань пропущених лекцій;</a:t>
            </a:r>
          </a:p>
          <a:p>
            <a:pPr marL="514350" indent="-514350">
              <a:buAutoNum type="arabicPeriod" startAt="7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Коментарі від викладачів НМУ;</a:t>
            </a:r>
          </a:p>
          <a:p>
            <a:pPr marL="514350" indent="-514350">
              <a:buAutoNum type="arabicPeriod" startAt="7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Пропозиції від студентів;</a:t>
            </a:r>
          </a:p>
          <a:p>
            <a:pPr marL="514350" indent="-514350">
              <a:buAutoNum type="arabicPeriod" startAt="7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Підсумок засідання.</a:t>
            </a:r>
          </a:p>
          <a:p>
            <a:pPr marL="514350" indent="-514350">
              <a:buAutoNum type="arabicPeriod" startAt="4"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mu.ua/wp-content/uploads/2016/10/P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1162911"/>
            <a:ext cx="9156823" cy="56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75856" y="2636912"/>
            <a:ext cx="136815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536" y="2924944"/>
            <a:ext cx="144016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6525344"/>
            <a:ext cx="259228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87824" y="6813376"/>
            <a:ext cx="2160240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8754" y="44624"/>
            <a:ext cx="9017741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Спростування проекту положення на сайті НМУ від 15.05.2015 та 17.11.2015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2517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mu.ua/wp-content/uploads/2016/10/P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5696" y="4797152"/>
            <a:ext cx="345638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536" y="5157192"/>
            <a:ext cx="158417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mu.ua/wp-content/uploads/2016/10/P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" y="-1"/>
            <a:ext cx="9150878" cy="68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486261"/>
            <a:ext cx="352838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mu.ua/wp-content/uploads/2016/10/P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</TotalTime>
  <Words>219</Words>
  <Application>Microsoft Office PowerPoint</Application>
  <PresentationFormat>Экран (4:3)</PresentationFormat>
  <Paragraphs>31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Правила круглого столу</vt:lpstr>
      <vt:lpstr>Порядок денний</vt:lpstr>
      <vt:lpstr>Порядок денний</vt:lpstr>
      <vt:lpstr>Спростування проекту положення на сайті НМУ від 15.05.2015 та 17.11.2015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Зразок положення від ХНМУ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Коментарі голови СП ХНМУ про платні відпрацювання</vt:lpstr>
      <vt:lpstr> </vt:lpstr>
      <vt:lpstr>Загальний огляд проекту положення від 29.11.2016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Стандартизація процесу відпрацювань пропущених лекцій</vt:lpstr>
      <vt:lpstr>Коментарі від викладачів НМУ</vt:lpstr>
      <vt:lpstr>Пропозиції від студентів</vt:lpstr>
      <vt:lpstr>Підсумок засідання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Jeka</dc:creator>
  <cp:lastModifiedBy>Jeka</cp:lastModifiedBy>
  <cp:revision>28</cp:revision>
  <dcterms:created xsi:type="dcterms:W3CDTF">2016-11-30T21:07:55Z</dcterms:created>
  <dcterms:modified xsi:type="dcterms:W3CDTF">2016-12-01T08:22:41Z</dcterms:modified>
</cp:coreProperties>
</file>