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889" r:id="rId2"/>
  </p:sldMasterIdLst>
  <p:notesMasterIdLst>
    <p:notesMasterId r:id="rId24"/>
  </p:notesMasterIdLst>
  <p:sldIdLst>
    <p:sldId id="257" r:id="rId3"/>
    <p:sldId id="353" r:id="rId4"/>
    <p:sldId id="354" r:id="rId5"/>
    <p:sldId id="366" r:id="rId6"/>
    <p:sldId id="306" r:id="rId7"/>
    <p:sldId id="305" r:id="rId8"/>
    <p:sldId id="317" r:id="rId9"/>
    <p:sldId id="359" r:id="rId10"/>
    <p:sldId id="369" r:id="rId11"/>
    <p:sldId id="315" r:id="rId12"/>
    <p:sldId id="361" r:id="rId13"/>
    <p:sldId id="335" r:id="rId14"/>
    <p:sldId id="344" r:id="rId15"/>
    <p:sldId id="336" r:id="rId16"/>
    <p:sldId id="380" r:id="rId17"/>
    <p:sldId id="378" r:id="rId18"/>
    <p:sldId id="381" r:id="rId19"/>
    <p:sldId id="382" r:id="rId20"/>
    <p:sldId id="379" r:id="rId21"/>
    <p:sldId id="383" r:id="rId22"/>
    <p:sldId id="3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66"/>
    <a:srgbClr val="FFFFCC"/>
    <a:srgbClr val="0226BE"/>
    <a:srgbClr val="0000FF"/>
    <a:srgbClr val="E9EDF4"/>
    <a:srgbClr val="D0D8E8"/>
    <a:srgbClr val="CCECFF"/>
    <a:srgbClr val="800000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6817" autoAdjust="0"/>
  </p:normalViewPr>
  <p:slideViewPr>
    <p:cSldViewPr>
      <p:cViewPr>
        <p:scale>
          <a:sx n="75" d="100"/>
          <a:sy n="75" d="100"/>
        </p:scale>
        <p:origin x="-12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5;&#1088;&#1077;&#1079;&#1077;&#1085;&#1090;&#1072;&#1094;&#1080;&#1103;%20-%202015\&#1088;&#1077;&#1075;&#1078;&#1091;&#1088;&#1085;&#1072;&#108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5;&#1088;&#1077;&#1079;&#1077;&#1085;&#1090;&#1072;&#1094;&#1080;&#1103;%20-%202015\&#1088;&#1077;&#1075;&#1078;&#1091;&#1088;&#1085;&#1072;&#108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8.1726289964828364E-2"/>
          <c:y val="4.1762380809191375E-2"/>
          <c:w val="0.91516604650018973"/>
          <c:h val="0.9058240617960075"/>
        </c:manualLayout>
      </c:layout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3.3008564797591268E-2"/>
                  <c:y val="3.4412931350366355E-2"/>
                </c:manualLayout>
              </c:layout>
              <c:dLblPos val="r"/>
              <c:showVal val="1"/>
            </c:dLbl>
            <c:dLbl>
              <c:idx val="1"/>
              <c:layout/>
              <c:dLblPos val="b"/>
              <c:showVal val="1"/>
            </c:dLbl>
            <c:dLbl>
              <c:idx val="2"/>
              <c:layout/>
              <c:dLblPos val="b"/>
              <c:showVal val="1"/>
            </c:dLbl>
            <c:dLbl>
              <c:idx val="3"/>
              <c:layout/>
              <c:dLblPos val="b"/>
              <c:showVal val="1"/>
            </c:dLbl>
            <c:dLbl>
              <c:idx val="4"/>
              <c:layout/>
              <c:dLblPos val="b"/>
              <c:showVal val="1"/>
            </c:dLbl>
            <c:dLbl>
              <c:idx val="5"/>
              <c:layout/>
              <c:dLblPos val="b"/>
              <c:showVal val="1"/>
            </c:dLbl>
            <c:dLbl>
              <c:idx val="6"/>
              <c:layout/>
              <c:dLblPos val="b"/>
              <c:showVal val="1"/>
            </c:dLbl>
            <c:dLbl>
              <c:idx val="9"/>
              <c:layout/>
              <c:dLblPos val="b"/>
              <c:showVal val="1"/>
            </c:dLbl>
            <c:dLbl>
              <c:idx val="11"/>
              <c:layout/>
              <c:dLblPos val="b"/>
              <c:showVal val="1"/>
            </c:dLbl>
            <c:dLbl>
              <c:idx val="13"/>
              <c:layout/>
              <c:dLblPos val="b"/>
              <c:showVal val="1"/>
            </c:dLbl>
            <c:dLbl>
              <c:idx val="15"/>
              <c:layout/>
              <c:dLblPos val="b"/>
              <c:showVal val="1"/>
            </c:dLbl>
            <c:dLbl>
              <c:idx val="17"/>
              <c:layout/>
              <c:dLblPos val="b"/>
              <c:showVal val="1"/>
            </c:dLbl>
            <c:dLbl>
              <c:idx val="19"/>
              <c:layout/>
              <c:dLblPos val="b"/>
              <c:showVal val="1"/>
            </c:dLbl>
            <c:txPr>
              <a:bodyPr/>
              <a:lstStyle/>
              <a:p>
                <a:pPr>
                  <a:defRPr lang="ru-RU" sz="1050"/>
                </a:pPr>
                <a:endParaRPr lang="uk-UA"/>
              </a:p>
            </c:txPr>
            <c:dLblPos val="t"/>
            <c:showVal val="1"/>
          </c:dLbls>
          <c:val>
            <c:numRef>
              <c:f>Аркуш3!$C$3:$W$3</c:f>
              <c:numCache>
                <c:formatCode>General</c:formatCode>
                <c:ptCount val="21"/>
                <c:pt idx="0">
                  <c:v>1250</c:v>
                </c:pt>
                <c:pt idx="1">
                  <c:v>1927</c:v>
                </c:pt>
                <c:pt idx="2">
                  <c:v>3591</c:v>
                </c:pt>
                <c:pt idx="3">
                  <c:v>5116</c:v>
                </c:pt>
                <c:pt idx="4">
                  <c:v>6608</c:v>
                </c:pt>
                <c:pt idx="5">
                  <c:v>7864</c:v>
                </c:pt>
                <c:pt idx="6">
                  <c:v>8869</c:v>
                </c:pt>
                <c:pt idx="7">
                  <c:v>9244</c:v>
                </c:pt>
                <c:pt idx="8">
                  <c:v>10197</c:v>
                </c:pt>
                <c:pt idx="9">
                  <c:v>11082</c:v>
                </c:pt>
                <c:pt idx="10">
                  <c:v>11812</c:v>
                </c:pt>
                <c:pt idx="11">
                  <c:v>12326</c:v>
                </c:pt>
                <c:pt idx="12">
                  <c:v>12737</c:v>
                </c:pt>
                <c:pt idx="13">
                  <c:v>12893</c:v>
                </c:pt>
                <c:pt idx="14">
                  <c:v>13219</c:v>
                </c:pt>
                <c:pt idx="15">
                  <c:v>13458</c:v>
                </c:pt>
                <c:pt idx="16">
                  <c:v>13695</c:v>
                </c:pt>
                <c:pt idx="17">
                  <c:v>13919</c:v>
                </c:pt>
                <c:pt idx="18">
                  <c:v>14084</c:v>
                </c:pt>
                <c:pt idx="19">
                  <c:v>14112</c:v>
                </c:pt>
                <c:pt idx="20">
                  <c:v>14145</c:v>
                </c:pt>
              </c:numCache>
            </c:numRef>
          </c:val>
        </c:ser>
        <c:ser>
          <c:idx val="1"/>
          <c:order val="1"/>
          <c:marker>
            <c:symbol val="circle"/>
            <c:size val="6"/>
          </c:marker>
          <c:dLbls>
            <c:dLbl>
              <c:idx val="0"/>
              <c:layout>
                <c:manualLayout>
                  <c:x val="-3.0759451804029954E-2"/>
                  <c:y val="-5.1935602867644912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2.9954495372073852E-2"/>
                  <c:y val="3.6754025334260074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2.5100294666545755E-2"/>
                  <c:y val="3.1536988381206901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9954495372073852E-2"/>
                  <c:y val="3.1536988381206811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2.7527395019309859E-2"/>
                  <c:y val="4.5883840002103327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3.2381595724837932E-2"/>
                  <c:y val="4.0666803049050022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3.5617729528523441E-2"/>
                  <c:y val="3.805828457252342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lang="ru-RU" sz="1050">
                    <a:solidFill>
                      <a:srgbClr val="FF0000"/>
                    </a:solidFill>
                  </a:defRPr>
                </a:pPr>
                <a:endParaRPr lang="uk-UA"/>
              </a:p>
            </c:txPr>
            <c:dLblPos val="t"/>
            <c:showVal val="1"/>
          </c:dLbls>
          <c:val>
            <c:numRef>
              <c:f>Аркуш3!$C$4:$W$4</c:f>
              <c:numCache>
                <c:formatCode>General</c:formatCode>
                <c:ptCount val="21"/>
                <c:pt idx="0">
                  <c:v>1225</c:v>
                </c:pt>
                <c:pt idx="1">
                  <c:v>2263</c:v>
                </c:pt>
                <c:pt idx="2">
                  <c:v>5130</c:v>
                </c:pt>
                <c:pt idx="3">
                  <c:v>6095</c:v>
                </c:pt>
                <c:pt idx="4">
                  <c:v>8351</c:v>
                </c:pt>
                <c:pt idx="5">
                  <c:v>9470</c:v>
                </c:pt>
                <c:pt idx="6">
                  <c:v>10571</c:v>
                </c:pt>
                <c:pt idx="7">
                  <c:v>11290</c:v>
                </c:pt>
                <c:pt idx="8">
                  <c:v>12715</c:v>
                </c:pt>
                <c:pt idx="9">
                  <c:v>13714</c:v>
                </c:pt>
                <c:pt idx="10">
                  <c:v>14385</c:v>
                </c:pt>
                <c:pt idx="11">
                  <c:v>14943</c:v>
                </c:pt>
                <c:pt idx="12">
                  <c:v>15312</c:v>
                </c:pt>
                <c:pt idx="13">
                  <c:v>15405</c:v>
                </c:pt>
                <c:pt idx="14">
                  <c:v>15827</c:v>
                </c:pt>
                <c:pt idx="15">
                  <c:v>16066</c:v>
                </c:pt>
                <c:pt idx="16">
                  <c:v>16265</c:v>
                </c:pt>
                <c:pt idx="17">
                  <c:v>16395</c:v>
                </c:pt>
                <c:pt idx="18">
                  <c:v>16551</c:v>
                </c:pt>
                <c:pt idx="19">
                  <c:v>16551</c:v>
                </c:pt>
                <c:pt idx="20">
                  <c:v>16551</c:v>
                </c:pt>
              </c:numCache>
            </c:numRef>
          </c:val>
        </c:ser>
        <c:marker val="1"/>
        <c:axId val="122426496"/>
        <c:axId val="122428032"/>
      </c:lineChart>
      <c:catAx>
        <c:axId val="122426496"/>
        <c:scaling>
          <c:orientation val="minMax"/>
        </c:scaling>
        <c:axPos val="b"/>
        <c:tickLblPos val="nextTo"/>
        <c:txPr>
          <a:bodyPr/>
          <a:lstStyle/>
          <a:p>
            <a:pPr>
              <a:defRPr lang="ru-RU" sz="1100"/>
            </a:pPr>
            <a:endParaRPr lang="uk-UA"/>
          </a:p>
        </c:txPr>
        <c:crossAx val="122428032"/>
        <c:crosses val="autoZero"/>
        <c:auto val="1"/>
        <c:lblAlgn val="ctr"/>
        <c:lblOffset val="100"/>
      </c:catAx>
      <c:valAx>
        <c:axId val="1224280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ru-RU" sz="1600"/>
            </a:pPr>
            <a:endParaRPr lang="uk-UA"/>
          </a:p>
        </c:txPr>
        <c:crossAx val="12242649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18"/>
  <c:chart>
    <c:plotArea>
      <c:layout>
        <c:manualLayout>
          <c:layoutTarget val="inner"/>
          <c:xMode val="edge"/>
          <c:yMode val="edge"/>
          <c:x val="9.5500137665863225E-2"/>
          <c:y val="5.0987968929378319E-2"/>
          <c:w val="0.88609611009404754"/>
          <c:h val="0.86337494136453974"/>
        </c:manualLayout>
      </c:layout>
      <c:lineChart>
        <c:grouping val="standard"/>
        <c:ser>
          <c:idx val="0"/>
          <c:order val="0"/>
          <c:spPr>
            <a:ln w="44450"/>
          </c:spPr>
          <c:marker>
            <c:symbol val="diamond"/>
            <c:size val="9"/>
          </c:marker>
          <c:dLbls>
            <c:dLbl>
              <c:idx val="0"/>
              <c:layout>
                <c:manualLayout>
                  <c:x val="-2.2759306936910396E-2"/>
                  <c:y val="2.9364214161389474E-2"/>
                </c:manualLayout>
              </c:layout>
              <c:dLblPos val="r"/>
              <c:showVal val="1"/>
            </c:dLbl>
            <c:dLbl>
              <c:idx val="1"/>
              <c:layout/>
              <c:dLblPos val="b"/>
              <c:showVal val="1"/>
            </c:dLbl>
            <c:dLbl>
              <c:idx val="2"/>
              <c:layout>
                <c:manualLayout>
                  <c:x val="-1.3220028692464166E-2"/>
                  <c:y val="4.406165518646076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269482134835273E-3"/>
                  <c:y val="3.824401455393836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3404066214865056E-2"/>
                  <c:y val="4.0693588058117014E-2"/>
                </c:manualLayout>
              </c:layout>
              <c:dLblPos val="r"/>
              <c:showVal val="1"/>
            </c:dLbl>
            <c:dLbl>
              <c:idx val="11"/>
              <c:layout/>
              <c:dLblPos val="b"/>
              <c:showVal val="1"/>
            </c:dLbl>
            <c:dLbl>
              <c:idx val="13"/>
              <c:layout/>
              <c:dLblPos val="b"/>
              <c:showVal val="1"/>
            </c:dLbl>
            <c:dLbl>
              <c:idx val="15"/>
              <c:layout/>
              <c:dLblPos val="b"/>
              <c:showVal val="1"/>
            </c:dLbl>
            <c:dLbl>
              <c:idx val="17"/>
              <c:layout/>
              <c:dLblPos val="b"/>
              <c:showVal val="1"/>
            </c:dLbl>
            <c:dLbl>
              <c:idx val="18"/>
              <c:layout>
                <c:manualLayout>
                  <c:x val="-3.6408756514976652E-2"/>
                  <c:y val="-2.1097000024688613E-2"/>
                </c:manualLayout>
              </c:layout>
              <c:dLblPos val="r"/>
              <c:showVal val="1"/>
            </c:dLbl>
            <c:dLbl>
              <c:idx val="19"/>
              <c:layout/>
              <c:dLblPos val="b"/>
              <c:showVal val="1"/>
            </c:dLbl>
            <c:txPr>
              <a:bodyPr/>
              <a:lstStyle/>
              <a:p>
                <a:pPr>
                  <a:defRPr lang="ru-RU" sz="1050"/>
                </a:pPr>
                <a:endParaRPr lang="uk-UA"/>
              </a:p>
            </c:txPr>
            <c:dLblPos val="t"/>
            <c:showVal val="1"/>
          </c:dLbls>
          <c:val>
            <c:numRef>
              <c:f>Аркуш3!$C$6:$W$6</c:f>
              <c:numCache>
                <c:formatCode>General</c:formatCode>
                <c:ptCount val="21"/>
                <c:pt idx="0">
                  <c:v>624</c:v>
                </c:pt>
                <c:pt idx="1">
                  <c:v>995</c:v>
                </c:pt>
                <c:pt idx="2">
                  <c:v>1842</c:v>
                </c:pt>
                <c:pt idx="3">
                  <c:v>2629</c:v>
                </c:pt>
                <c:pt idx="4">
                  <c:v>3344</c:v>
                </c:pt>
                <c:pt idx="5">
                  <c:v>3965</c:v>
                </c:pt>
                <c:pt idx="6">
                  <c:v>4480</c:v>
                </c:pt>
                <c:pt idx="7">
                  <c:v>4673</c:v>
                </c:pt>
                <c:pt idx="8">
                  <c:v>5143</c:v>
                </c:pt>
                <c:pt idx="9">
                  <c:v>5581</c:v>
                </c:pt>
                <c:pt idx="10">
                  <c:v>5950</c:v>
                </c:pt>
                <c:pt idx="11">
                  <c:v>6342</c:v>
                </c:pt>
                <c:pt idx="12">
                  <c:v>6410</c:v>
                </c:pt>
                <c:pt idx="13">
                  <c:v>6493</c:v>
                </c:pt>
                <c:pt idx="14">
                  <c:v>6642</c:v>
                </c:pt>
                <c:pt idx="15">
                  <c:v>6747</c:v>
                </c:pt>
                <c:pt idx="16">
                  <c:v>6842</c:v>
                </c:pt>
                <c:pt idx="17">
                  <c:v>6988</c:v>
                </c:pt>
                <c:pt idx="18">
                  <c:v>7100</c:v>
                </c:pt>
                <c:pt idx="19">
                  <c:v>7119</c:v>
                </c:pt>
                <c:pt idx="20">
                  <c:v>7154</c:v>
                </c:pt>
              </c:numCache>
            </c:numRef>
          </c:val>
        </c:ser>
        <c:ser>
          <c:idx val="1"/>
          <c:order val="1"/>
          <c:spPr>
            <a:ln w="381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2.4292952956917808E-2"/>
                  <c:y val="-4.902213797232410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6960241132627804E-2"/>
                  <c:y val="-6.371957899739537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lang="ru-RU" sz="1050">
                    <a:solidFill>
                      <a:srgbClr val="FF0000"/>
                    </a:solidFill>
                  </a:defRPr>
                </a:pPr>
                <a:endParaRPr lang="uk-UA"/>
              </a:p>
            </c:txPr>
            <c:dLblPos val="t"/>
            <c:showVal val="1"/>
          </c:dLbls>
          <c:val>
            <c:numRef>
              <c:f>Аркуш3!$C$7:$W$7</c:f>
              <c:numCache>
                <c:formatCode>General</c:formatCode>
                <c:ptCount val="21"/>
                <c:pt idx="0">
                  <c:v>641</c:v>
                </c:pt>
                <c:pt idx="1">
                  <c:v>1186</c:v>
                </c:pt>
                <c:pt idx="2">
                  <c:v>2580</c:v>
                </c:pt>
                <c:pt idx="3">
                  <c:v>3378</c:v>
                </c:pt>
                <c:pt idx="4">
                  <c:v>4286</c:v>
                </c:pt>
                <c:pt idx="5">
                  <c:v>4689</c:v>
                </c:pt>
                <c:pt idx="6">
                  <c:v>5339</c:v>
                </c:pt>
                <c:pt idx="7">
                  <c:v>5483</c:v>
                </c:pt>
                <c:pt idx="8">
                  <c:v>6294</c:v>
                </c:pt>
                <c:pt idx="9">
                  <c:v>6658</c:v>
                </c:pt>
                <c:pt idx="10">
                  <c:v>6961</c:v>
                </c:pt>
                <c:pt idx="11">
                  <c:v>7233</c:v>
                </c:pt>
                <c:pt idx="12">
                  <c:v>7379</c:v>
                </c:pt>
                <c:pt idx="13">
                  <c:v>7417</c:v>
                </c:pt>
                <c:pt idx="14">
                  <c:v>7548</c:v>
                </c:pt>
                <c:pt idx="15">
                  <c:v>7653</c:v>
                </c:pt>
                <c:pt idx="16">
                  <c:v>7727</c:v>
                </c:pt>
                <c:pt idx="17">
                  <c:v>7791</c:v>
                </c:pt>
                <c:pt idx="18">
                  <c:v>7834</c:v>
                </c:pt>
                <c:pt idx="19">
                  <c:v>7834</c:v>
                </c:pt>
                <c:pt idx="20">
                  <c:v>7834</c:v>
                </c:pt>
              </c:numCache>
            </c:numRef>
          </c:val>
        </c:ser>
        <c:marker val="1"/>
        <c:axId val="123666816"/>
        <c:axId val="123668352"/>
      </c:lineChart>
      <c:catAx>
        <c:axId val="1236668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ru-RU" sz="1400"/>
            </a:pPr>
            <a:endParaRPr lang="uk-UA"/>
          </a:p>
        </c:txPr>
        <c:crossAx val="123668352"/>
        <c:crosses val="autoZero"/>
        <c:auto val="1"/>
        <c:lblAlgn val="ctr"/>
        <c:lblOffset val="100"/>
      </c:catAx>
      <c:valAx>
        <c:axId val="1236683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ru-RU" sz="1600"/>
            </a:pPr>
            <a:endParaRPr lang="uk-UA"/>
          </a:p>
        </c:txPr>
        <c:crossAx val="123666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uk-UA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789B85-61B9-4C0C-9483-4FD1EF0A0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dirty="0" smtClean="0"/>
          </a:p>
        </p:txBody>
      </p:sp>
      <p:sp>
        <p:nvSpPr>
          <p:cNvPr id="253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C49D52-6DD0-4B06-AB75-73E07F954D40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283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079C6-8EDF-4B7F-9EEE-240DFC4D6CB1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283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079C6-8EDF-4B7F-9EEE-240DFC4D6CB1}" type="slidenum">
              <a:rPr lang="ru-RU" smtClean="0">
                <a:latin typeface="Arial" pitchFamily="34" charset="0"/>
              </a:rPr>
              <a:pPr/>
              <a:t>18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dirty="0" smtClean="0"/>
          </a:p>
        </p:txBody>
      </p:sp>
      <p:sp>
        <p:nvSpPr>
          <p:cNvPr id="253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C49D52-6DD0-4B06-AB75-73E07F954D40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249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E5F3EC-96F8-4F54-8E8F-A9BAA582D66C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dirty="0" smtClean="0"/>
          </a:p>
        </p:txBody>
      </p:sp>
      <p:sp>
        <p:nvSpPr>
          <p:cNvPr id="266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CBBE79-93F4-4BB2-AB6A-0DBC9564E69C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dirty="0" smtClean="0"/>
          </a:p>
        </p:txBody>
      </p:sp>
      <p:sp>
        <p:nvSpPr>
          <p:cNvPr id="280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E68AB-83B0-429D-B642-B70A441B8CE4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292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3594A2-2020-41B0-B2E4-CBE309DC927F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283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079C6-8EDF-4B7F-9EEE-240DFC4D6CB1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283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079C6-8EDF-4B7F-9EEE-240DFC4D6CB1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283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6079C6-8EDF-4B7F-9EEE-240DFC4D6CB1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80E3-4989-4B79-B77B-1613A0ED5E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224D-C4A4-4D09-84C8-294853B4A0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6C065-9523-4443-84FB-EAC962F6BA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030E4-CB8D-4372-9C23-5520AA2DC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27972-2478-4830-8392-37F276F915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6DAD0-5F7F-4F25-8560-1D2E217C8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B5252-CB7B-4B34-8657-7435EC07A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3EF78-9061-4E72-AFFB-986928B399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D0376-3282-4AB3-B324-5D884425DB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A071E-D5E3-43CD-AE10-F90C17DDB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43EA7-8624-465A-9E1B-0521006A9B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FD690-1EEC-45FF-91C9-8F1F468499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0D65C-0867-42A4-8E81-7AD6A51885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95DFE-049B-4599-A81D-EB7C4550B3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0AAA0-E822-4BA3-95AE-1292C2E100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4552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0" name="Прямоугольник 29"/>
          <p:cNvSpPr/>
          <p:nvPr userDrawn="1"/>
        </p:nvSpPr>
        <p:spPr bwMode="auto">
          <a:xfrm rot="5400000">
            <a:off x="4844368" y="-3245448"/>
            <a:ext cx="54110" cy="8116594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60096" y="71414"/>
          <a:ext cx="545505" cy="600056"/>
        </p:xfrm>
        <a:graphic>
          <a:graphicData uri="http://schemas.openxmlformats.org/presentationml/2006/ole">
            <p:oleObj spid="_x0000_s2050" name="CorelDRAW" r:id="rId3" imgW="4971960" imgH="5438520" progId="">
              <p:embed/>
            </p:oleObj>
          </a:graphicData>
        </a:graphic>
      </p:graphicFrame>
      <p:sp>
        <p:nvSpPr>
          <p:cNvPr id="32" name="Прямая соединительная линия 31"/>
          <p:cNvSpPr>
            <a:spLocks noChangeShapeType="1"/>
          </p:cNvSpPr>
          <p:nvPr userDrawn="1"/>
        </p:nvSpPr>
        <p:spPr bwMode="auto">
          <a:xfrm>
            <a:off x="130452" y="-4836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5786" y="0"/>
            <a:ext cx="8286808" cy="714356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3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79738" y="647969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069D8D-76AB-4B3E-8D0D-90377F5C5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4552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0" name="Прямоугольник 29"/>
          <p:cNvSpPr/>
          <p:nvPr userDrawn="1"/>
        </p:nvSpPr>
        <p:spPr bwMode="auto">
          <a:xfrm rot="5400000">
            <a:off x="4844368" y="-3245448"/>
            <a:ext cx="54110" cy="8116594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60096" y="71414"/>
          <a:ext cx="545505" cy="600056"/>
        </p:xfrm>
        <a:graphic>
          <a:graphicData uri="http://schemas.openxmlformats.org/presentationml/2006/ole">
            <p:oleObj spid="_x0000_s3074" name="CorelDRAW" r:id="rId3" imgW="4971960" imgH="5438520" progId="">
              <p:embed/>
            </p:oleObj>
          </a:graphicData>
        </a:graphic>
      </p:graphicFrame>
      <p:sp>
        <p:nvSpPr>
          <p:cNvPr id="32" name="Прямая соединительная линия 31"/>
          <p:cNvSpPr>
            <a:spLocks noChangeShapeType="1"/>
          </p:cNvSpPr>
          <p:nvPr userDrawn="1"/>
        </p:nvSpPr>
        <p:spPr bwMode="auto">
          <a:xfrm>
            <a:off x="130452" y="-4836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5786" y="0"/>
            <a:ext cx="8286808" cy="714356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3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79738" y="647969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069D8D-76AB-4B3E-8D0D-90377F5C5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4552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0" name="Прямоугольник 29"/>
          <p:cNvSpPr/>
          <p:nvPr userDrawn="1"/>
        </p:nvSpPr>
        <p:spPr bwMode="auto">
          <a:xfrm rot="5400000">
            <a:off x="4844368" y="-3245448"/>
            <a:ext cx="54110" cy="8116594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60096" y="71414"/>
          <a:ext cx="545505" cy="600056"/>
        </p:xfrm>
        <a:graphic>
          <a:graphicData uri="http://schemas.openxmlformats.org/presentationml/2006/ole">
            <p:oleObj spid="_x0000_s12290" name="CorelDRAW" r:id="rId3" imgW="4971960" imgH="5438520" progId="">
              <p:embed/>
            </p:oleObj>
          </a:graphicData>
        </a:graphic>
      </p:graphicFrame>
      <p:sp>
        <p:nvSpPr>
          <p:cNvPr id="32" name="Прямая соединительная линия 31"/>
          <p:cNvSpPr>
            <a:spLocks noChangeShapeType="1"/>
          </p:cNvSpPr>
          <p:nvPr userDrawn="1"/>
        </p:nvSpPr>
        <p:spPr bwMode="auto">
          <a:xfrm>
            <a:off x="130452" y="-4836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5786" y="0"/>
            <a:ext cx="8286808" cy="714356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3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79738" y="647969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069D8D-76AB-4B3E-8D0D-90377F5C5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4552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0" name="Прямоугольник 29"/>
          <p:cNvSpPr/>
          <p:nvPr userDrawn="1"/>
        </p:nvSpPr>
        <p:spPr bwMode="auto">
          <a:xfrm rot="5400000">
            <a:off x="4844368" y="-3245448"/>
            <a:ext cx="54110" cy="8116594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60096" y="71414"/>
          <a:ext cx="545505" cy="600056"/>
        </p:xfrm>
        <a:graphic>
          <a:graphicData uri="http://schemas.openxmlformats.org/presentationml/2006/ole">
            <p:oleObj spid="_x0000_s16386" name="CorelDRAW" r:id="rId3" imgW="4971960" imgH="5438520" progId="">
              <p:embed/>
            </p:oleObj>
          </a:graphicData>
        </a:graphic>
      </p:graphicFrame>
      <p:sp>
        <p:nvSpPr>
          <p:cNvPr id="32" name="Прямая соединительная линия 31"/>
          <p:cNvSpPr>
            <a:spLocks noChangeShapeType="1"/>
          </p:cNvSpPr>
          <p:nvPr userDrawn="1"/>
        </p:nvSpPr>
        <p:spPr bwMode="auto">
          <a:xfrm>
            <a:off x="130452" y="-4836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5786" y="0"/>
            <a:ext cx="8286808" cy="714356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3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79738" y="647969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069D8D-76AB-4B3E-8D0D-90377F5C5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auto">
          <a:xfrm rot="5400000">
            <a:off x="4844368" y="-3245448"/>
            <a:ext cx="54110" cy="8116594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 userDrawn="1"/>
        </p:nvSpPr>
        <p:spPr bwMode="auto">
          <a:xfrm>
            <a:off x="4309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 userDrawn="1"/>
        </p:nvSpPr>
        <p:spPr bwMode="auto">
          <a:xfrm>
            <a:off x="130452" y="-4836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60338" y="71438"/>
          <a:ext cx="544512" cy="600075"/>
        </p:xfrm>
        <a:graphic>
          <a:graphicData uri="http://schemas.openxmlformats.org/presentationml/2006/ole">
            <p:oleObj spid="_x0000_s34818" name="CorelDRAW" r:id="rId3" imgW="4971960" imgH="5438520" progId="">
              <p:embed/>
            </p:oleObj>
          </a:graphicData>
        </a:graphic>
      </p:graphicFrame>
      <p:sp>
        <p:nvSpPr>
          <p:cNvPr id="27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5786" y="0"/>
            <a:ext cx="8286808" cy="71435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kumimoji="0" lang="ru-RU" sz="2400" b="0" kern="1200" cap="none" spc="0" dirty="0" smtClean="0">
                <a:ln w="18415" cmpd="sng">
                  <a:solidFill>
                    <a:srgbClr val="53548A"/>
                  </a:solidFill>
                  <a:prstDash val="solid"/>
                </a:ln>
                <a:solidFill>
                  <a:srgbClr val="53548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28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79738" y="647969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069D8D-76AB-4B3E-8D0D-90377F5C5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4552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0" name="Прямоугольник 29"/>
          <p:cNvSpPr/>
          <p:nvPr userDrawn="1"/>
        </p:nvSpPr>
        <p:spPr bwMode="auto">
          <a:xfrm rot="5400000">
            <a:off x="4844368" y="-3245448"/>
            <a:ext cx="54110" cy="8116594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60096" y="71414"/>
          <a:ext cx="545505" cy="600056"/>
        </p:xfrm>
        <a:graphic>
          <a:graphicData uri="http://schemas.openxmlformats.org/presentationml/2006/ole">
            <p:oleObj spid="_x0000_s35842" name="CorelDRAW" r:id="rId3" imgW="4971960" imgH="5438520" progId="">
              <p:embed/>
            </p:oleObj>
          </a:graphicData>
        </a:graphic>
      </p:graphicFrame>
      <p:sp>
        <p:nvSpPr>
          <p:cNvPr id="32" name="Прямая соединительная линия 31"/>
          <p:cNvSpPr>
            <a:spLocks noChangeShapeType="1"/>
          </p:cNvSpPr>
          <p:nvPr userDrawn="1"/>
        </p:nvSpPr>
        <p:spPr bwMode="auto">
          <a:xfrm>
            <a:off x="130452" y="-4836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5786" y="0"/>
            <a:ext cx="8286808" cy="714356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3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79738" y="647969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069D8D-76AB-4B3E-8D0D-90377F5C5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4552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0" name="Прямоугольник 29"/>
          <p:cNvSpPr/>
          <p:nvPr userDrawn="1"/>
        </p:nvSpPr>
        <p:spPr bwMode="auto">
          <a:xfrm rot="5400000">
            <a:off x="4844368" y="-3245448"/>
            <a:ext cx="54110" cy="8116594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60096" y="71414"/>
          <a:ext cx="545505" cy="600056"/>
        </p:xfrm>
        <a:graphic>
          <a:graphicData uri="http://schemas.openxmlformats.org/presentationml/2006/ole">
            <p:oleObj spid="_x0000_s44034" name="CorelDRAW" r:id="rId3" imgW="4971960" imgH="5438520" progId="">
              <p:embed/>
            </p:oleObj>
          </a:graphicData>
        </a:graphic>
      </p:graphicFrame>
      <p:sp>
        <p:nvSpPr>
          <p:cNvPr id="32" name="Прямая соединительная линия 31"/>
          <p:cNvSpPr>
            <a:spLocks noChangeShapeType="1"/>
          </p:cNvSpPr>
          <p:nvPr userDrawn="1"/>
        </p:nvSpPr>
        <p:spPr bwMode="auto">
          <a:xfrm>
            <a:off x="130452" y="-4836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5786" y="0"/>
            <a:ext cx="8286808" cy="714356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3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79738" y="647969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069D8D-76AB-4B3E-8D0D-90377F5C5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57E25-CF1A-4179-85CF-2B2BA27F02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4552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 userDrawn="1"/>
        </p:nvSpPr>
        <p:spPr bwMode="auto">
          <a:xfrm rot="5400000">
            <a:off x="4844368" y="-3245448"/>
            <a:ext cx="54110" cy="8116594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60096" y="71414"/>
          <a:ext cx="545505" cy="600056"/>
        </p:xfrm>
        <a:graphic>
          <a:graphicData uri="http://schemas.openxmlformats.org/presentationml/2006/ole">
            <p:oleObj spid="_x0000_s71682" name="CorelDRAW" r:id="rId3" imgW="4971960" imgH="5438520" progId="">
              <p:embed/>
            </p:oleObj>
          </a:graphicData>
        </a:graphic>
      </p:graphicFrame>
      <p:sp>
        <p:nvSpPr>
          <p:cNvPr id="32" name="Прямая соединительная линия 31"/>
          <p:cNvSpPr>
            <a:spLocks noChangeShapeType="1"/>
          </p:cNvSpPr>
          <p:nvPr userDrawn="1"/>
        </p:nvSpPr>
        <p:spPr bwMode="auto">
          <a:xfrm>
            <a:off x="130452" y="-4836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5786" y="0"/>
            <a:ext cx="8286808" cy="714356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3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79738" y="647969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069D8D-76AB-4B3E-8D0D-90377F5C55E7}" type="slidenum">
              <a:rPr lang="ru-RU" smtClean="0">
                <a:solidFill>
                  <a:srgbClr val="53548A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3548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60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4552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 userDrawn="1"/>
        </p:nvSpPr>
        <p:spPr bwMode="auto">
          <a:xfrm rot="5400000">
            <a:off x="4844368" y="-3245448"/>
            <a:ext cx="54110" cy="8116594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60096" y="71414"/>
          <a:ext cx="545505" cy="600056"/>
        </p:xfrm>
        <a:graphic>
          <a:graphicData uri="http://schemas.openxmlformats.org/presentationml/2006/ole">
            <p:oleObj spid="_x0000_s73730" name="CorelDRAW" r:id="rId3" imgW="4971960" imgH="5438520" progId="">
              <p:embed/>
            </p:oleObj>
          </a:graphicData>
        </a:graphic>
      </p:graphicFrame>
      <p:sp>
        <p:nvSpPr>
          <p:cNvPr id="32" name="Прямая соединительная линия 31"/>
          <p:cNvSpPr>
            <a:spLocks noChangeShapeType="1"/>
          </p:cNvSpPr>
          <p:nvPr userDrawn="1"/>
        </p:nvSpPr>
        <p:spPr bwMode="auto">
          <a:xfrm>
            <a:off x="130452" y="-4836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5786" y="0"/>
            <a:ext cx="8286808" cy="714356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3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79738" y="647969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069D8D-76AB-4B3E-8D0D-90377F5C55E7}" type="slidenum">
              <a:rPr lang="ru-RU" smtClean="0">
                <a:solidFill>
                  <a:srgbClr val="53548A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53548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60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015FA-5FB9-4B35-ADF8-F829BA8064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2E03C-916B-4738-BC00-4BFC61A902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AE2-C941-4295-85DF-B285CF144B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6FD6-93B4-4788-8C5E-A5520421BA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82826-EA16-4E66-BD7C-30A8749E8A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DE6D-39DB-4C21-8D97-D2BFDBF08F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chemeClr val="bg1"/>
            </a:gs>
            <a:gs pos="100000">
              <a:srgbClr val="85C2FF">
                <a:alpha val="50000"/>
              </a:srgbClr>
            </a:gs>
            <a:gs pos="33000">
              <a:srgbClr val="C4D6EB">
                <a:alpha val="11000"/>
              </a:srgbClr>
            </a:gs>
            <a:gs pos="100000">
              <a:schemeClr val="tx2">
                <a:lumMod val="40000"/>
                <a:lumOff val="60000"/>
                <a:alpha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7225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A90797-9DCD-428C-AC10-346E8E62BC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9050" y="44454"/>
          <a:ext cx="889000" cy="971551"/>
        </p:xfrm>
        <a:graphic>
          <a:graphicData uri="http://schemas.openxmlformats.org/presentationml/2006/ole">
            <p:oleObj spid="_x0000_s1026" name="CorelDRAW" r:id="rId14" imgW="4971960" imgH="543852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1"/>
            </a:gs>
            <a:gs pos="100000">
              <a:srgbClr val="85C2FF">
                <a:alpha val="50000"/>
              </a:srgbClr>
            </a:gs>
            <a:gs pos="33000">
              <a:srgbClr val="C4D6EB">
                <a:alpha val="11000"/>
              </a:srgbClr>
            </a:gs>
            <a:gs pos="100000">
              <a:schemeClr val="tx2">
                <a:lumMod val="40000"/>
                <a:lumOff val="60000"/>
                <a:alpha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57FA85-F86E-4F34-BB8B-90EC318D75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11" r:id="rId14"/>
    <p:sldLayoutId id="2147483913" r:id="rId15"/>
    <p:sldLayoutId id="2147483931" r:id="rId16"/>
    <p:sldLayoutId id="2147483932" r:id="rId17"/>
    <p:sldLayoutId id="2147483940" r:id="rId18"/>
    <p:sldLayoutId id="2147483949" r:id="rId19"/>
    <p:sldLayoutId id="2147483951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hyperlink" Target="http://www.mon.gov.u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 txBox="1">
            <a:spLocks/>
          </p:cNvSpPr>
          <p:nvPr/>
        </p:nvSpPr>
        <p:spPr>
          <a:xfrm>
            <a:off x="857224" y="0"/>
            <a:ext cx="8286808" cy="7143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МІНІСТЕРСТВО ОХОРОНИ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ЗДОРОВ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 УКРАЇНИ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Національний медичний університет імені О.О. Богомольця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571612"/>
            <a:ext cx="8143932" cy="4917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defRPr/>
            </a:pP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ЗВІТ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  <a:defRPr/>
            </a:pP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про роботу П</a:t>
            </a:r>
            <a:r>
              <a:rPr lang="uk-UA" sz="2800" b="1" dirty="0" err="1" smtClean="0">
                <a:solidFill>
                  <a:srgbClr val="0226BE"/>
                </a:solidFill>
                <a:latin typeface="+mn-lt"/>
              </a:rPr>
              <a:t>риймальної</a:t>
            </a: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0226BE"/>
                </a:solidFill>
                <a:latin typeface="+mn-lt"/>
              </a:rPr>
              <a:t>комісії</a:t>
            </a: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0226BE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0226BE"/>
                </a:solidFill>
                <a:latin typeface="+mn-lt"/>
              </a:rPr>
              <a:t>Національного</a:t>
            </a: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0226BE"/>
                </a:solidFill>
                <a:latin typeface="+mn-lt"/>
              </a:rPr>
              <a:t>медичного</a:t>
            </a: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0226BE"/>
                </a:solidFill>
                <a:latin typeface="+mn-lt"/>
              </a:rPr>
              <a:t>університету</a:t>
            </a: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 </a:t>
            </a:r>
            <a:br>
              <a:rPr lang="ru-RU" sz="2800" b="1" dirty="0" smtClean="0">
                <a:solidFill>
                  <a:srgbClr val="0226BE"/>
                </a:solidFill>
                <a:latin typeface="+mn-lt"/>
              </a:rPr>
            </a:br>
            <a:r>
              <a:rPr lang="ru-RU" sz="2800" b="1" dirty="0" err="1" smtClean="0">
                <a:solidFill>
                  <a:srgbClr val="0226BE"/>
                </a:solidFill>
                <a:latin typeface="+mn-lt"/>
              </a:rPr>
              <a:t>імені</a:t>
            </a: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 О.О. </a:t>
            </a:r>
            <a:r>
              <a:rPr lang="ru-RU" sz="2800" b="1" dirty="0" err="1" smtClean="0">
                <a:solidFill>
                  <a:srgbClr val="0226BE"/>
                </a:solidFill>
                <a:latin typeface="+mn-lt"/>
              </a:rPr>
              <a:t>Богомольця</a:t>
            </a: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 </a:t>
            </a:r>
            <a:br>
              <a:rPr lang="ru-RU" sz="2800" b="1" dirty="0" smtClean="0">
                <a:solidFill>
                  <a:srgbClr val="0226BE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по набору </a:t>
            </a:r>
            <a:r>
              <a:rPr lang="ru-RU" sz="2800" b="1" dirty="0" err="1" smtClean="0">
                <a:solidFill>
                  <a:srgbClr val="0226BE"/>
                </a:solidFill>
                <a:latin typeface="+mn-lt"/>
              </a:rPr>
              <a:t>студентів</a:t>
            </a: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0226BE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rgbClr val="0226BE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на 2015/2016 </a:t>
            </a:r>
            <a:r>
              <a:rPr lang="ru-RU" sz="2800" b="1" dirty="0" err="1" smtClean="0">
                <a:solidFill>
                  <a:srgbClr val="0226BE"/>
                </a:solidFill>
                <a:latin typeface="+mn-lt"/>
              </a:rPr>
              <a:t>навчальний</a:t>
            </a:r>
            <a:r>
              <a:rPr lang="ru-RU" sz="2800" b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0226BE"/>
                </a:solidFill>
                <a:latin typeface="+mn-lt"/>
              </a:rPr>
              <a:t>рік</a:t>
            </a:r>
            <a:endParaRPr lang="en-US" sz="2800" b="1" dirty="0" smtClean="0">
              <a:solidFill>
                <a:srgbClr val="0226BE"/>
              </a:solidFill>
              <a:latin typeface="+mn-lt"/>
            </a:endParaRPr>
          </a:p>
          <a:p>
            <a:pPr algn="ctr">
              <a:spcBef>
                <a:spcPts val="600"/>
              </a:spcBef>
              <a:defRPr/>
            </a:pPr>
            <a:endParaRPr lang="ru-RU" sz="2400" b="1" dirty="0" smtClean="0">
              <a:solidFill>
                <a:srgbClr val="0226BE"/>
              </a:solidFill>
              <a:latin typeface="+mn-lt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2000" b="1" i="1" dirty="0" err="1" smtClean="0">
                <a:solidFill>
                  <a:srgbClr val="0226BE"/>
                </a:solidFill>
                <a:latin typeface="+mn-lt"/>
              </a:rPr>
              <a:t>Відповідальний</a:t>
            </a:r>
            <a:r>
              <a:rPr lang="ru-RU" sz="2000" b="1" i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000" b="1" i="1" dirty="0" err="1" smtClean="0">
                <a:solidFill>
                  <a:srgbClr val="0226BE"/>
                </a:solidFill>
                <a:latin typeface="+mn-lt"/>
              </a:rPr>
              <a:t>секретар</a:t>
            </a:r>
            <a:r>
              <a:rPr lang="ru-RU" sz="2000" b="1" i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000" b="1" i="1" dirty="0" err="1" smtClean="0">
                <a:solidFill>
                  <a:srgbClr val="0226BE"/>
                </a:solidFill>
                <a:latin typeface="+mn-lt"/>
              </a:rPr>
              <a:t>Приймальної</a:t>
            </a:r>
            <a:r>
              <a:rPr lang="ru-RU" sz="2000" b="1" i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000" b="1" i="1" dirty="0" err="1" smtClean="0">
                <a:solidFill>
                  <a:srgbClr val="0226BE"/>
                </a:solidFill>
                <a:latin typeface="+mn-lt"/>
              </a:rPr>
              <a:t>комісії</a:t>
            </a:r>
            <a:r>
              <a:rPr lang="ru-RU" sz="2000" b="1" i="1" dirty="0" smtClean="0">
                <a:solidFill>
                  <a:srgbClr val="0226BE"/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rgbClr val="0226BE"/>
                </a:solidFill>
                <a:latin typeface="+mn-lt"/>
              </a:rPr>
            </a:br>
            <a:r>
              <a:rPr lang="ru-RU" sz="2000" b="1" i="1" dirty="0" err="1" smtClean="0">
                <a:solidFill>
                  <a:srgbClr val="0226BE"/>
                </a:solidFill>
                <a:latin typeface="+mn-lt"/>
              </a:rPr>
              <a:t>Терлецький</a:t>
            </a:r>
            <a:r>
              <a:rPr lang="ru-RU" sz="2000" b="1" i="1" dirty="0" smtClean="0">
                <a:solidFill>
                  <a:srgbClr val="0226BE"/>
                </a:solidFill>
                <a:latin typeface="+mn-lt"/>
              </a:rPr>
              <a:t> Р.В.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000" b="1" i="1" dirty="0" smtClean="0">
                <a:solidFill>
                  <a:srgbClr val="0226BE"/>
                </a:solidFill>
                <a:latin typeface="+mn-lt"/>
              </a:rPr>
              <a:t>27</a:t>
            </a:r>
            <a:r>
              <a:rPr lang="uk-UA" sz="2000" b="1" i="1" dirty="0" smtClean="0">
                <a:solidFill>
                  <a:srgbClr val="0226BE"/>
                </a:solidFill>
                <a:latin typeface="+mn-lt"/>
              </a:rPr>
              <a:t> серпня 2015 року</a:t>
            </a:r>
            <a:endParaRPr lang="ru-RU" sz="2000" b="1" i="1" dirty="0" smtClean="0">
              <a:solidFill>
                <a:srgbClr val="0226BE"/>
              </a:solidFill>
              <a:latin typeface="+mn-lt"/>
            </a:endParaRPr>
          </a:p>
          <a:p>
            <a:endParaRPr lang="ru-RU" dirty="0"/>
          </a:p>
        </p:txBody>
      </p:sp>
      <p:pic>
        <p:nvPicPr>
          <p:cNvPr id="5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r>
              <a:rPr lang="uk-UA" dirty="0" smtClean="0"/>
              <a:t>ІННОВАЦІЇ</a:t>
            </a:r>
            <a:endParaRPr lang="ru-RU" dirty="0"/>
          </a:p>
        </p:txBody>
      </p:sp>
      <p:sp>
        <p:nvSpPr>
          <p:cNvPr id="8195" name="Номер слайда 1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49E7A6-7FDF-497C-8589-5B2CAD7ED2CB}" type="slidenum">
              <a:rPr lang="uk-UA" smtClean="0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uk-UA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711177" y="1088960"/>
            <a:ext cx="1097706" cy="595875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153"/>
          <p:cNvSpPr txBox="1">
            <a:spLocks/>
          </p:cNvSpPr>
          <p:nvPr/>
        </p:nvSpPr>
        <p:spPr>
          <a:xfrm>
            <a:off x="1071538" y="0"/>
            <a:ext cx="8001056" cy="714356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РОЗПОДІЛ АБІТУРІЄНТІВ ЗА РЕГІОНАМИ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(особи</a:t>
            </a:r>
            <a:r>
              <a:rPr kumimoji="0" lang="en-US" sz="24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uk-UA" sz="24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заяви)</a:t>
            </a:r>
            <a:endParaRPr kumimoji="0" lang="ru-RU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8679738" y="6479692"/>
            <a:ext cx="609600" cy="5212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8D8BF-8942-4DBE-B467-A7F38731C1DC}" type="slidenum">
              <a:rPr kumimoji="0" lang="uk-U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uk-UA" sz="1200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5238055" y="1279748"/>
            <a:ext cx="1214437" cy="1558925"/>
          </a:xfrm>
          <a:custGeom>
            <a:avLst/>
            <a:gdLst>
              <a:gd name="T0" fmla="*/ 2147483647 w 636"/>
              <a:gd name="T1" fmla="*/ 2147483647 h 830"/>
              <a:gd name="T2" fmla="*/ 2147483647 w 636"/>
              <a:gd name="T3" fmla="*/ 2147483647 h 830"/>
              <a:gd name="T4" fmla="*/ 2147483647 w 636"/>
              <a:gd name="T5" fmla="*/ 2147483647 h 830"/>
              <a:gd name="T6" fmla="*/ 2147483647 w 636"/>
              <a:gd name="T7" fmla="*/ 2147483647 h 830"/>
              <a:gd name="T8" fmla="*/ 2147483647 w 636"/>
              <a:gd name="T9" fmla="*/ 2147483647 h 830"/>
              <a:gd name="T10" fmla="*/ 2147483647 w 636"/>
              <a:gd name="T11" fmla="*/ 2147483647 h 830"/>
              <a:gd name="T12" fmla="*/ 2147483647 w 636"/>
              <a:gd name="T13" fmla="*/ 2147483647 h 830"/>
              <a:gd name="T14" fmla="*/ 2147483647 w 636"/>
              <a:gd name="T15" fmla="*/ 2147483647 h 830"/>
              <a:gd name="T16" fmla="*/ 2147483647 w 636"/>
              <a:gd name="T17" fmla="*/ 2147483647 h 830"/>
              <a:gd name="T18" fmla="*/ 2147483647 w 636"/>
              <a:gd name="T19" fmla="*/ 2147483647 h 830"/>
              <a:gd name="T20" fmla="*/ 2147483647 w 636"/>
              <a:gd name="T21" fmla="*/ 2147483647 h 830"/>
              <a:gd name="T22" fmla="*/ 2147483647 w 636"/>
              <a:gd name="T23" fmla="*/ 2147483647 h 830"/>
              <a:gd name="T24" fmla="*/ 2147483647 w 636"/>
              <a:gd name="T25" fmla="*/ 2147483647 h 830"/>
              <a:gd name="T26" fmla="*/ 2147483647 w 636"/>
              <a:gd name="T27" fmla="*/ 2147483647 h 830"/>
              <a:gd name="T28" fmla="*/ 2147483647 w 636"/>
              <a:gd name="T29" fmla="*/ 2147483647 h 830"/>
              <a:gd name="T30" fmla="*/ 2147483647 w 636"/>
              <a:gd name="T31" fmla="*/ 2147483647 h 830"/>
              <a:gd name="T32" fmla="*/ 2147483647 w 636"/>
              <a:gd name="T33" fmla="*/ 2147483647 h 830"/>
              <a:gd name="T34" fmla="*/ 2147483647 w 636"/>
              <a:gd name="T35" fmla="*/ 2147483647 h 830"/>
              <a:gd name="T36" fmla="*/ 2147483647 w 636"/>
              <a:gd name="T37" fmla="*/ 2147483647 h 830"/>
              <a:gd name="T38" fmla="*/ 2147483647 w 636"/>
              <a:gd name="T39" fmla="*/ 2147483647 h 830"/>
              <a:gd name="T40" fmla="*/ 2147483647 w 636"/>
              <a:gd name="T41" fmla="*/ 2147483647 h 830"/>
              <a:gd name="T42" fmla="*/ 2147483647 w 636"/>
              <a:gd name="T43" fmla="*/ 2147483647 h 830"/>
              <a:gd name="T44" fmla="*/ 2147483647 w 636"/>
              <a:gd name="T45" fmla="*/ 2147483647 h 830"/>
              <a:gd name="T46" fmla="*/ 2147483647 w 636"/>
              <a:gd name="T47" fmla="*/ 0 h 830"/>
              <a:gd name="T48" fmla="*/ 2147483647 w 636"/>
              <a:gd name="T49" fmla="*/ 2147483647 h 830"/>
              <a:gd name="T50" fmla="*/ 2147483647 w 636"/>
              <a:gd name="T51" fmla="*/ 2147483647 h 830"/>
              <a:gd name="T52" fmla="*/ 2147483647 w 636"/>
              <a:gd name="T53" fmla="*/ 2147483647 h 830"/>
              <a:gd name="T54" fmla="*/ 2147483647 w 636"/>
              <a:gd name="T55" fmla="*/ 2147483647 h 830"/>
              <a:gd name="T56" fmla="*/ 2147483647 w 636"/>
              <a:gd name="T57" fmla="*/ 2147483647 h 830"/>
              <a:gd name="T58" fmla="*/ 2147483647 w 636"/>
              <a:gd name="T59" fmla="*/ 2147483647 h 830"/>
              <a:gd name="T60" fmla="*/ 2147483647 w 636"/>
              <a:gd name="T61" fmla="*/ 2147483647 h 830"/>
              <a:gd name="T62" fmla="*/ 0 w 636"/>
              <a:gd name="T63" fmla="*/ 2147483647 h 830"/>
              <a:gd name="T64" fmla="*/ 2147483647 w 636"/>
              <a:gd name="T65" fmla="*/ 2147483647 h 830"/>
              <a:gd name="T66" fmla="*/ 2147483647 w 636"/>
              <a:gd name="T67" fmla="*/ 2147483647 h 830"/>
              <a:gd name="T68" fmla="*/ 2147483647 w 636"/>
              <a:gd name="T69" fmla="*/ 2147483647 h 830"/>
              <a:gd name="T70" fmla="*/ 2147483647 w 636"/>
              <a:gd name="T71" fmla="*/ 2147483647 h 830"/>
              <a:gd name="T72" fmla="*/ 2147483647 w 636"/>
              <a:gd name="T73" fmla="*/ 2147483647 h 830"/>
              <a:gd name="T74" fmla="*/ 2147483647 w 636"/>
              <a:gd name="T75" fmla="*/ 2147483647 h 830"/>
              <a:gd name="T76" fmla="*/ 2147483647 w 636"/>
              <a:gd name="T77" fmla="*/ 2147483647 h 830"/>
              <a:gd name="T78" fmla="*/ 2147483647 w 636"/>
              <a:gd name="T79" fmla="*/ 2147483647 h 830"/>
              <a:gd name="T80" fmla="*/ 2147483647 w 636"/>
              <a:gd name="T81" fmla="*/ 2147483647 h 830"/>
              <a:gd name="T82" fmla="*/ 2147483647 w 636"/>
              <a:gd name="T83" fmla="*/ 2147483647 h 830"/>
              <a:gd name="T84" fmla="*/ 2147483647 w 636"/>
              <a:gd name="T85" fmla="*/ 2147483647 h 830"/>
              <a:gd name="T86" fmla="*/ 2147483647 w 636"/>
              <a:gd name="T87" fmla="*/ 2147483647 h 830"/>
              <a:gd name="T88" fmla="*/ 2147483647 w 636"/>
              <a:gd name="T89" fmla="*/ 2147483647 h 830"/>
              <a:gd name="T90" fmla="*/ 2147483647 w 636"/>
              <a:gd name="T91" fmla="*/ 2147483647 h 8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6"/>
              <a:gd name="T139" fmla="*/ 0 h 830"/>
              <a:gd name="T140" fmla="*/ 636 w 636"/>
              <a:gd name="T141" fmla="*/ 830 h 8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6" h="830">
                <a:moveTo>
                  <a:pt x="436" y="822"/>
                </a:moveTo>
                <a:cubicBezTo>
                  <a:pt x="441" y="818"/>
                  <a:pt x="448" y="815"/>
                  <a:pt x="454" y="812"/>
                </a:cubicBezTo>
                <a:cubicBezTo>
                  <a:pt x="460" y="809"/>
                  <a:pt x="472" y="806"/>
                  <a:pt x="472" y="806"/>
                </a:cubicBezTo>
                <a:cubicBezTo>
                  <a:pt x="483" y="773"/>
                  <a:pt x="505" y="774"/>
                  <a:pt x="538" y="772"/>
                </a:cubicBezTo>
                <a:cubicBezTo>
                  <a:pt x="543" y="765"/>
                  <a:pt x="547" y="747"/>
                  <a:pt x="554" y="742"/>
                </a:cubicBezTo>
                <a:cubicBezTo>
                  <a:pt x="558" y="740"/>
                  <a:pt x="566" y="738"/>
                  <a:pt x="566" y="738"/>
                </a:cubicBezTo>
                <a:cubicBezTo>
                  <a:pt x="586" y="741"/>
                  <a:pt x="577" y="738"/>
                  <a:pt x="594" y="744"/>
                </a:cubicBezTo>
                <a:cubicBezTo>
                  <a:pt x="596" y="745"/>
                  <a:pt x="600" y="746"/>
                  <a:pt x="600" y="746"/>
                </a:cubicBezTo>
                <a:cubicBezTo>
                  <a:pt x="605" y="739"/>
                  <a:pt x="614" y="733"/>
                  <a:pt x="622" y="728"/>
                </a:cubicBezTo>
                <a:cubicBezTo>
                  <a:pt x="625" y="719"/>
                  <a:pt x="628" y="712"/>
                  <a:pt x="632" y="704"/>
                </a:cubicBezTo>
                <a:cubicBezTo>
                  <a:pt x="634" y="700"/>
                  <a:pt x="636" y="692"/>
                  <a:pt x="636" y="692"/>
                </a:cubicBezTo>
                <a:cubicBezTo>
                  <a:pt x="634" y="679"/>
                  <a:pt x="635" y="669"/>
                  <a:pt x="624" y="662"/>
                </a:cubicBezTo>
                <a:cubicBezTo>
                  <a:pt x="615" y="649"/>
                  <a:pt x="619" y="636"/>
                  <a:pt x="602" y="630"/>
                </a:cubicBezTo>
                <a:cubicBezTo>
                  <a:pt x="595" y="620"/>
                  <a:pt x="600" y="629"/>
                  <a:pt x="596" y="614"/>
                </a:cubicBezTo>
                <a:cubicBezTo>
                  <a:pt x="595" y="610"/>
                  <a:pt x="592" y="602"/>
                  <a:pt x="592" y="602"/>
                </a:cubicBezTo>
                <a:cubicBezTo>
                  <a:pt x="596" y="591"/>
                  <a:pt x="596" y="601"/>
                  <a:pt x="602" y="584"/>
                </a:cubicBezTo>
                <a:cubicBezTo>
                  <a:pt x="603" y="580"/>
                  <a:pt x="606" y="572"/>
                  <a:pt x="606" y="572"/>
                </a:cubicBezTo>
                <a:cubicBezTo>
                  <a:pt x="605" y="570"/>
                  <a:pt x="605" y="567"/>
                  <a:pt x="604" y="566"/>
                </a:cubicBezTo>
                <a:cubicBezTo>
                  <a:pt x="603" y="565"/>
                  <a:pt x="599" y="566"/>
                  <a:pt x="598" y="564"/>
                </a:cubicBezTo>
                <a:cubicBezTo>
                  <a:pt x="592" y="548"/>
                  <a:pt x="601" y="545"/>
                  <a:pt x="588" y="536"/>
                </a:cubicBezTo>
                <a:cubicBezTo>
                  <a:pt x="584" y="525"/>
                  <a:pt x="578" y="515"/>
                  <a:pt x="568" y="508"/>
                </a:cubicBezTo>
                <a:cubicBezTo>
                  <a:pt x="562" y="490"/>
                  <a:pt x="564" y="500"/>
                  <a:pt x="562" y="478"/>
                </a:cubicBezTo>
                <a:cubicBezTo>
                  <a:pt x="564" y="468"/>
                  <a:pt x="564" y="462"/>
                  <a:pt x="570" y="454"/>
                </a:cubicBezTo>
                <a:cubicBezTo>
                  <a:pt x="566" y="438"/>
                  <a:pt x="550" y="444"/>
                  <a:pt x="538" y="448"/>
                </a:cubicBezTo>
                <a:cubicBezTo>
                  <a:pt x="534" y="442"/>
                  <a:pt x="527" y="439"/>
                  <a:pt x="524" y="432"/>
                </a:cubicBezTo>
                <a:cubicBezTo>
                  <a:pt x="520" y="422"/>
                  <a:pt x="515" y="399"/>
                  <a:pt x="506" y="396"/>
                </a:cubicBezTo>
                <a:cubicBezTo>
                  <a:pt x="492" y="399"/>
                  <a:pt x="470" y="401"/>
                  <a:pt x="458" y="408"/>
                </a:cubicBezTo>
                <a:cubicBezTo>
                  <a:pt x="439" y="419"/>
                  <a:pt x="454" y="414"/>
                  <a:pt x="438" y="418"/>
                </a:cubicBezTo>
                <a:cubicBezTo>
                  <a:pt x="431" y="417"/>
                  <a:pt x="422" y="419"/>
                  <a:pt x="416" y="416"/>
                </a:cubicBezTo>
                <a:cubicBezTo>
                  <a:pt x="410" y="413"/>
                  <a:pt x="416" y="399"/>
                  <a:pt x="410" y="398"/>
                </a:cubicBezTo>
                <a:cubicBezTo>
                  <a:pt x="403" y="397"/>
                  <a:pt x="395" y="397"/>
                  <a:pt x="388" y="396"/>
                </a:cubicBezTo>
                <a:cubicBezTo>
                  <a:pt x="378" y="393"/>
                  <a:pt x="368" y="390"/>
                  <a:pt x="358" y="388"/>
                </a:cubicBezTo>
                <a:cubicBezTo>
                  <a:pt x="344" y="390"/>
                  <a:pt x="347" y="394"/>
                  <a:pt x="336" y="398"/>
                </a:cubicBezTo>
                <a:cubicBezTo>
                  <a:pt x="323" y="394"/>
                  <a:pt x="328" y="379"/>
                  <a:pt x="332" y="368"/>
                </a:cubicBezTo>
                <a:cubicBezTo>
                  <a:pt x="328" y="346"/>
                  <a:pt x="311" y="328"/>
                  <a:pt x="302" y="308"/>
                </a:cubicBezTo>
                <a:cubicBezTo>
                  <a:pt x="302" y="308"/>
                  <a:pt x="297" y="293"/>
                  <a:pt x="296" y="290"/>
                </a:cubicBezTo>
                <a:cubicBezTo>
                  <a:pt x="294" y="285"/>
                  <a:pt x="288" y="278"/>
                  <a:pt x="288" y="278"/>
                </a:cubicBezTo>
                <a:cubicBezTo>
                  <a:pt x="285" y="250"/>
                  <a:pt x="284" y="265"/>
                  <a:pt x="278" y="248"/>
                </a:cubicBezTo>
                <a:cubicBezTo>
                  <a:pt x="281" y="240"/>
                  <a:pt x="284" y="239"/>
                  <a:pt x="292" y="236"/>
                </a:cubicBezTo>
                <a:cubicBezTo>
                  <a:pt x="303" y="219"/>
                  <a:pt x="312" y="225"/>
                  <a:pt x="336" y="224"/>
                </a:cubicBezTo>
                <a:cubicBezTo>
                  <a:pt x="344" y="211"/>
                  <a:pt x="349" y="198"/>
                  <a:pt x="334" y="188"/>
                </a:cubicBezTo>
                <a:cubicBezTo>
                  <a:pt x="330" y="176"/>
                  <a:pt x="325" y="176"/>
                  <a:pt x="314" y="172"/>
                </a:cubicBezTo>
                <a:cubicBezTo>
                  <a:pt x="306" y="160"/>
                  <a:pt x="298" y="152"/>
                  <a:pt x="286" y="144"/>
                </a:cubicBezTo>
                <a:cubicBezTo>
                  <a:pt x="281" y="137"/>
                  <a:pt x="273" y="131"/>
                  <a:pt x="266" y="126"/>
                </a:cubicBezTo>
                <a:cubicBezTo>
                  <a:pt x="258" y="102"/>
                  <a:pt x="248" y="78"/>
                  <a:pt x="240" y="54"/>
                </a:cubicBezTo>
                <a:cubicBezTo>
                  <a:pt x="237" y="46"/>
                  <a:pt x="220" y="38"/>
                  <a:pt x="220" y="38"/>
                </a:cubicBezTo>
                <a:cubicBezTo>
                  <a:pt x="215" y="30"/>
                  <a:pt x="215" y="19"/>
                  <a:pt x="208" y="12"/>
                </a:cubicBezTo>
                <a:cubicBezTo>
                  <a:pt x="202" y="6"/>
                  <a:pt x="192" y="5"/>
                  <a:pt x="184" y="0"/>
                </a:cubicBezTo>
                <a:cubicBezTo>
                  <a:pt x="165" y="2"/>
                  <a:pt x="154" y="4"/>
                  <a:pt x="138" y="12"/>
                </a:cubicBezTo>
                <a:cubicBezTo>
                  <a:pt x="130" y="16"/>
                  <a:pt x="114" y="22"/>
                  <a:pt x="114" y="22"/>
                </a:cubicBezTo>
                <a:cubicBezTo>
                  <a:pt x="106" y="19"/>
                  <a:pt x="106" y="15"/>
                  <a:pt x="98" y="12"/>
                </a:cubicBezTo>
                <a:cubicBezTo>
                  <a:pt x="83" y="17"/>
                  <a:pt x="89" y="13"/>
                  <a:pt x="80" y="22"/>
                </a:cubicBezTo>
                <a:cubicBezTo>
                  <a:pt x="73" y="42"/>
                  <a:pt x="76" y="30"/>
                  <a:pt x="74" y="60"/>
                </a:cubicBezTo>
                <a:cubicBezTo>
                  <a:pt x="76" y="71"/>
                  <a:pt x="77" y="74"/>
                  <a:pt x="86" y="80"/>
                </a:cubicBezTo>
                <a:cubicBezTo>
                  <a:pt x="92" y="89"/>
                  <a:pt x="103" y="97"/>
                  <a:pt x="90" y="108"/>
                </a:cubicBezTo>
                <a:cubicBezTo>
                  <a:pt x="81" y="116"/>
                  <a:pt x="70" y="122"/>
                  <a:pt x="60" y="128"/>
                </a:cubicBezTo>
                <a:cubicBezTo>
                  <a:pt x="56" y="131"/>
                  <a:pt x="48" y="136"/>
                  <a:pt x="48" y="136"/>
                </a:cubicBezTo>
                <a:cubicBezTo>
                  <a:pt x="44" y="147"/>
                  <a:pt x="47" y="140"/>
                  <a:pt x="38" y="154"/>
                </a:cubicBezTo>
                <a:cubicBezTo>
                  <a:pt x="31" y="165"/>
                  <a:pt x="30" y="184"/>
                  <a:pt x="26" y="196"/>
                </a:cubicBezTo>
                <a:cubicBezTo>
                  <a:pt x="23" y="230"/>
                  <a:pt x="25" y="249"/>
                  <a:pt x="36" y="282"/>
                </a:cubicBezTo>
                <a:cubicBezTo>
                  <a:pt x="39" y="306"/>
                  <a:pt x="40" y="332"/>
                  <a:pt x="26" y="352"/>
                </a:cubicBezTo>
                <a:cubicBezTo>
                  <a:pt x="23" y="367"/>
                  <a:pt x="18" y="383"/>
                  <a:pt x="14" y="398"/>
                </a:cubicBezTo>
                <a:cubicBezTo>
                  <a:pt x="12" y="404"/>
                  <a:pt x="8" y="416"/>
                  <a:pt x="8" y="416"/>
                </a:cubicBezTo>
                <a:cubicBezTo>
                  <a:pt x="6" y="434"/>
                  <a:pt x="2" y="441"/>
                  <a:pt x="0" y="460"/>
                </a:cubicBezTo>
                <a:cubicBezTo>
                  <a:pt x="1" y="464"/>
                  <a:pt x="4" y="474"/>
                  <a:pt x="8" y="478"/>
                </a:cubicBezTo>
                <a:cubicBezTo>
                  <a:pt x="12" y="481"/>
                  <a:pt x="20" y="486"/>
                  <a:pt x="20" y="486"/>
                </a:cubicBezTo>
                <a:cubicBezTo>
                  <a:pt x="25" y="493"/>
                  <a:pt x="24" y="497"/>
                  <a:pt x="32" y="500"/>
                </a:cubicBezTo>
                <a:cubicBezTo>
                  <a:pt x="36" y="511"/>
                  <a:pt x="36" y="527"/>
                  <a:pt x="46" y="534"/>
                </a:cubicBezTo>
                <a:cubicBezTo>
                  <a:pt x="49" y="543"/>
                  <a:pt x="51" y="550"/>
                  <a:pt x="56" y="558"/>
                </a:cubicBezTo>
                <a:cubicBezTo>
                  <a:pt x="58" y="567"/>
                  <a:pt x="61" y="572"/>
                  <a:pt x="64" y="580"/>
                </a:cubicBezTo>
                <a:cubicBezTo>
                  <a:pt x="61" y="599"/>
                  <a:pt x="65" y="590"/>
                  <a:pt x="54" y="606"/>
                </a:cubicBezTo>
                <a:cubicBezTo>
                  <a:pt x="50" y="611"/>
                  <a:pt x="48" y="624"/>
                  <a:pt x="48" y="624"/>
                </a:cubicBezTo>
                <a:cubicBezTo>
                  <a:pt x="46" y="664"/>
                  <a:pt x="50" y="660"/>
                  <a:pt x="58" y="692"/>
                </a:cubicBezTo>
                <a:cubicBezTo>
                  <a:pt x="56" y="702"/>
                  <a:pt x="52" y="714"/>
                  <a:pt x="64" y="718"/>
                </a:cubicBezTo>
                <a:cubicBezTo>
                  <a:pt x="77" y="717"/>
                  <a:pt x="90" y="718"/>
                  <a:pt x="102" y="716"/>
                </a:cubicBezTo>
                <a:cubicBezTo>
                  <a:pt x="107" y="715"/>
                  <a:pt x="114" y="708"/>
                  <a:pt x="114" y="708"/>
                </a:cubicBezTo>
                <a:cubicBezTo>
                  <a:pt x="136" y="709"/>
                  <a:pt x="143" y="706"/>
                  <a:pt x="158" y="716"/>
                </a:cubicBezTo>
                <a:cubicBezTo>
                  <a:pt x="163" y="724"/>
                  <a:pt x="175" y="735"/>
                  <a:pt x="184" y="738"/>
                </a:cubicBezTo>
                <a:cubicBezTo>
                  <a:pt x="205" y="735"/>
                  <a:pt x="193" y="740"/>
                  <a:pt x="202" y="730"/>
                </a:cubicBezTo>
                <a:cubicBezTo>
                  <a:pt x="206" y="726"/>
                  <a:pt x="214" y="718"/>
                  <a:pt x="214" y="718"/>
                </a:cubicBezTo>
                <a:cubicBezTo>
                  <a:pt x="222" y="686"/>
                  <a:pt x="261" y="695"/>
                  <a:pt x="288" y="694"/>
                </a:cubicBezTo>
                <a:cubicBezTo>
                  <a:pt x="303" y="689"/>
                  <a:pt x="284" y="697"/>
                  <a:pt x="296" y="682"/>
                </a:cubicBezTo>
                <a:cubicBezTo>
                  <a:pt x="302" y="674"/>
                  <a:pt x="309" y="674"/>
                  <a:pt x="318" y="672"/>
                </a:cubicBezTo>
                <a:cubicBezTo>
                  <a:pt x="334" y="677"/>
                  <a:pt x="334" y="699"/>
                  <a:pt x="348" y="708"/>
                </a:cubicBezTo>
                <a:cubicBezTo>
                  <a:pt x="351" y="718"/>
                  <a:pt x="351" y="739"/>
                  <a:pt x="360" y="746"/>
                </a:cubicBezTo>
                <a:cubicBezTo>
                  <a:pt x="371" y="755"/>
                  <a:pt x="388" y="758"/>
                  <a:pt x="402" y="760"/>
                </a:cubicBezTo>
                <a:cubicBezTo>
                  <a:pt x="405" y="764"/>
                  <a:pt x="408" y="767"/>
                  <a:pt x="410" y="772"/>
                </a:cubicBezTo>
                <a:cubicBezTo>
                  <a:pt x="411" y="776"/>
                  <a:pt x="414" y="784"/>
                  <a:pt x="414" y="784"/>
                </a:cubicBezTo>
                <a:cubicBezTo>
                  <a:pt x="409" y="789"/>
                  <a:pt x="400" y="802"/>
                  <a:pt x="400" y="802"/>
                </a:cubicBezTo>
                <a:cubicBezTo>
                  <a:pt x="403" y="810"/>
                  <a:pt x="405" y="813"/>
                  <a:pt x="412" y="818"/>
                </a:cubicBezTo>
                <a:cubicBezTo>
                  <a:pt x="415" y="826"/>
                  <a:pt x="418" y="827"/>
                  <a:pt x="426" y="830"/>
                </a:cubicBezTo>
                <a:cubicBezTo>
                  <a:pt x="426" y="830"/>
                  <a:pt x="439" y="827"/>
                  <a:pt x="440" y="826"/>
                </a:cubicBezTo>
                <a:cubicBezTo>
                  <a:pt x="451" y="815"/>
                  <a:pt x="436" y="822"/>
                  <a:pt x="436" y="822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1567755" y="2759298"/>
            <a:ext cx="757237" cy="1143000"/>
          </a:xfrm>
          <a:custGeom>
            <a:avLst/>
            <a:gdLst>
              <a:gd name="T0" fmla="*/ 2147483647 w 395"/>
              <a:gd name="T1" fmla="*/ 2147483647 h 646"/>
              <a:gd name="T2" fmla="*/ 2147483647 w 395"/>
              <a:gd name="T3" fmla="*/ 2147483647 h 646"/>
              <a:gd name="T4" fmla="*/ 2147483647 w 395"/>
              <a:gd name="T5" fmla="*/ 2147483647 h 646"/>
              <a:gd name="T6" fmla="*/ 2147483647 w 395"/>
              <a:gd name="T7" fmla="*/ 2147483647 h 646"/>
              <a:gd name="T8" fmla="*/ 2147483647 w 395"/>
              <a:gd name="T9" fmla="*/ 2147483647 h 646"/>
              <a:gd name="T10" fmla="*/ 2147483647 w 395"/>
              <a:gd name="T11" fmla="*/ 2147483647 h 646"/>
              <a:gd name="T12" fmla="*/ 2147483647 w 395"/>
              <a:gd name="T13" fmla="*/ 2147483647 h 646"/>
              <a:gd name="T14" fmla="*/ 2147483647 w 395"/>
              <a:gd name="T15" fmla="*/ 2147483647 h 646"/>
              <a:gd name="T16" fmla="*/ 2147483647 w 395"/>
              <a:gd name="T17" fmla="*/ 0 h 646"/>
              <a:gd name="T18" fmla="*/ 2147483647 w 395"/>
              <a:gd name="T19" fmla="*/ 2147483647 h 646"/>
              <a:gd name="T20" fmla="*/ 2147483647 w 395"/>
              <a:gd name="T21" fmla="*/ 2147483647 h 646"/>
              <a:gd name="T22" fmla="*/ 2147483647 w 395"/>
              <a:gd name="T23" fmla="*/ 2147483647 h 646"/>
              <a:gd name="T24" fmla="*/ 2147483647 w 395"/>
              <a:gd name="T25" fmla="*/ 2147483647 h 646"/>
              <a:gd name="T26" fmla="*/ 2147483647 w 395"/>
              <a:gd name="T27" fmla="*/ 2147483647 h 646"/>
              <a:gd name="T28" fmla="*/ 2147483647 w 395"/>
              <a:gd name="T29" fmla="*/ 2147483647 h 646"/>
              <a:gd name="T30" fmla="*/ 2147483647 w 395"/>
              <a:gd name="T31" fmla="*/ 2147483647 h 646"/>
              <a:gd name="T32" fmla="*/ 2147483647 w 395"/>
              <a:gd name="T33" fmla="*/ 2147483647 h 646"/>
              <a:gd name="T34" fmla="*/ 2147483647 w 395"/>
              <a:gd name="T35" fmla="*/ 2147483647 h 646"/>
              <a:gd name="T36" fmla="*/ 2147483647 w 395"/>
              <a:gd name="T37" fmla="*/ 2147483647 h 646"/>
              <a:gd name="T38" fmla="*/ 2147483647 w 395"/>
              <a:gd name="T39" fmla="*/ 2147483647 h 646"/>
              <a:gd name="T40" fmla="*/ 2147483647 w 395"/>
              <a:gd name="T41" fmla="*/ 2147483647 h 646"/>
              <a:gd name="T42" fmla="*/ 2147483647 w 395"/>
              <a:gd name="T43" fmla="*/ 2147483647 h 646"/>
              <a:gd name="T44" fmla="*/ 2147483647 w 395"/>
              <a:gd name="T45" fmla="*/ 2147483647 h 646"/>
              <a:gd name="T46" fmla="*/ 2147483647 w 395"/>
              <a:gd name="T47" fmla="*/ 2147483647 h 646"/>
              <a:gd name="T48" fmla="*/ 2147483647 w 395"/>
              <a:gd name="T49" fmla="*/ 2147483647 h 646"/>
              <a:gd name="T50" fmla="*/ 2147483647 w 395"/>
              <a:gd name="T51" fmla="*/ 2147483647 h 646"/>
              <a:gd name="T52" fmla="*/ 2147483647 w 395"/>
              <a:gd name="T53" fmla="*/ 2147483647 h 646"/>
              <a:gd name="T54" fmla="*/ 2147483647 w 395"/>
              <a:gd name="T55" fmla="*/ 2147483647 h 646"/>
              <a:gd name="T56" fmla="*/ 2147483647 w 395"/>
              <a:gd name="T57" fmla="*/ 2147483647 h 646"/>
              <a:gd name="T58" fmla="*/ 2147483647 w 395"/>
              <a:gd name="T59" fmla="*/ 2147483647 h 646"/>
              <a:gd name="T60" fmla="*/ 2147483647 w 395"/>
              <a:gd name="T61" fmla="*/ 2147483647 h 646"/>
              <a:gd name="T62" fmla="*/ 2147483647 w 395"/>
              <a:gd name="T63" fmla="*/ 2147483647 h 646"/>
              <a:gd name="T64" fmla="*/ 2147483647 w 395"/>
              <a:gd name="T65" fmla="*/ 2147483647 h 646"/>
              <a:gd name="T66" fmla="*/ 2147483647 w 395"/>
              <a:gd name="T67" fmla="*/ 2147483647 h 646"/>
              <a:gd name="T68" fmla="*/ 2147483647 w 395"/>
              <a:gd name="T69" fmla="*/ 2147483647 h 646"/>
              <a:gd name="T70" fmla="*/ 2147483647 w 395"/>
              <a:gd name="T71" fmla="*/ 2147483647 h 646"/>
              <a:gd name="T72" fmla="*/ 2147483647 w 395"/>
              <a:gd name="T73" fmla="*/ 2147483647 h 646"/>
              <a:gd name="T74" fmla="*/ 2147483647 w 395"/>
              <a:gd name="T75" fmla="*/ 2147483647 h 646"/>
              <a:gd name="T76" fmla="*/ 2147483647 w 395"/>
              <a:gd name="T77" fmla="*/ 2147483647 h 646"/>
              <a:gd name="T78" fmla="*/ 2147483647 w 395"/>
              <a:gd name="T79" fmla="*/ 2147483647 h 646"/>
              <a:gd name="T80" fmla="*/ 2147483647 w 395"/>
              <a:gd name="T81" fmla="*/ 2147483647 h 646"/>
              <a:gd name="T82" fmla="*/ 2147483647 w 395"/>
              <a:gd name="T83" fmla="*/ 2147483647 h 646"/>
              <a:gd name="T84" fmla="*/ 2147483647 w 395"/>
              <a:gd name="T85" fmla="*/ 2147483647 h 646"/>
              <a:gd name="T86" fmla="*/ 2147483647 w 395"/>
              <a:gd name="T87" fmla="*/ 2147483647 h 646"/>
              <a:gd name="T88" fmla="*/ 2147483647 w 395"/>
              <a:gd name="T89" fmla="*/ 2147483647 h 646"/>
              <a:gd name="T90" fmla="*/ 2147483647 w 395"/>
              <a:gd name="T91" fmla="*/ 2147483647 h 646"/>
              <a:gd name="T92" fmla="*/ 2147483647 w 395"/>
              <a:gd name="T93" fmla="*/ 2147483647 h 646"/>
              <a:gd name="T94" fmla="*/ 2147483647 w 395"/>
              <a:gd name="T95" fmla="*/ 2147483647 h 646"/>
              <a:gd name="T96" fmla="*/ 2147483647 w 395"/>
              <a:gd name="T97" fmla="*/ 2147483647 h 6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95"/>
              <a:gd name="T148" fmla="*/ 0 h 646"/>
              <a:gd name="T149" fmla="*/ 395 w 395"/>
              <a:gd name="T150" fmla="*/ 646 h 64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95" h="646">
                <a:moveTo>
                  <a:pt x="151" y="142"/>
                </a:moveTo>
                <a:cubicBezTo>
                  <a:pt x="154" y="134"/>
                  <a:pt x="159" y="134"/>
                  <a:pt x="163" y="126"/>
                </a:cubicBezTo>
                <a:cubicBezTo>
                  <a:pt x="168" y="116"/>
                  <a:pt x="167" y="106"/>
                  <a:pt x="173" y="96"/>
                </a:cubicBezTo>
                <a:cubicBezTo>
                  <a:pt x="176" y="84"/>
                  <a:pt x="182" y="72"/>
                  <a:pt x="195" y="68"/>
                </a:cubicBezTo>
                <a:cubicBezTo>
                  <a:pt x="199" y="67"/>
                  <a:pt x="207" y="64"/>
                  <a:pt x="207" y="64"/>
                </a:cubicBezTo>
                <a:cubicBezTo>
                  <a:pt x="218" y="67"/>
                  <a:pt x="218" y="68"/>
                  <a:pt x="227" y="64"/>
                </a:cubicBezTo>
                <a:cubicBezTo>
                  <a:pt x="233" y="61"/>
                  <a:pt x="245" y="58"/>
                  <a:pt x="245" y="58"/>
                </a:cubicBezTo>
                <a:cubicBezTo>
                  <a:pt x="251" y="41"/>
                  <a:pt x="272" y="16"/>
                  <a:pt x="287" y="6"/>
                </a:cubicBezTo>
                <a:cubicBezTo>
                  <a:pt x="310" y="8"/>
                  <a:pt x="324" y="7"/>
                  <a:pt x="345" y="0"/>
                </a:cubicBezTo>
                <a:cubicBezTo>
                  <a:pt x="353" y="12"/>
                  <a:pt x="364" y="39"/>
                  <a:pt x="379" y="44"/>
                </a:cubicBezTo>
                <a:cubicBezTo>
                  <a:pt x="375" y="50"/>
                  <a:pt x="373" y="56"/>
                  <a:pt x="369" y="62"/>
                </a:cubicBezTo>
                <a:cubicBezTo>
                  <a:pt x="367" y="91"/>
                  <a:pt x="361" y="110"/>
                  <a:pt x="341" y="130"/>
                </a:cubicBezTo>
                <a:cubicBezTo>
                  <a:pt x="339" y="136"/>
                  <a:pt x="343" y="148"/>
                  <a:pt x="343" y="148"/>
                </a:cubicBezTo>
                <a:cubicBezTo>
                  <a:pt x="341" y="173"/>
                  <a:pt x="345" y="162"/>
                  <a:pt x="333" y="180"/>
                </a:cubicBezTo>
                <a:cubicBezTo>
                  <a:pt x="331" y="184"/>
                  <a:pt x="329" y="192"/>
                  <a:pt x="329" y="192"/>
                </a:cubicBezTo>
                <a:cubicBezTo>
                  <a:pt x="331" y="206"/>
                  <a:pt x="337" y="218"/>
                  <a:pt x="349" y="226"/>
                </a:cubicBezTo>
                <a:cubicBezTo>
                  <a:pt x="355" y="245"/>
                  <a:pt x="358" y="234"/>
                  <a:pt x="353" y="266"/>
                </a:cubicBezTo>
                <a:cubicBezTo>
                  <a:pt x="352" y="270"/>
                  <a:pt x="349" y="278"/>
                  <a:pt x="349" y="278"/>
                </a:cubicBezTo>
                <a:cubicBezTo>
                  <a:pt x="350" y="291"/>
                  <a:pt x="349" y="303"/>
                  <a:pt x="351" y="316"/>
                </a:cubicBezTo>
                <a:cubicBezTo>
                  <a:pt x="352" y="324"/>
                  <a:pt x="359" y="338"/>
                  <a:pt x="359" y="338"/>
                </a:cubicBezTo>
                <a:cubicBezTo>
                  <a:pt x="356" y="371"/>
                  <a:pt x="347" y="404"/>
                  <a:pt x="339" y="436"/>
                </a:cubicBezTo>
                <a:cubicBezTo>
                  <a:pt x="341" y="451"/>
                  <a:pt x="340" y="466"/>
                  <a:pt x="345" y="480"/>
                </a:cubicBezTo>
                <a:cubicBezTo>
                  <a:pt x="347" y="497"/>
                  <a:pt x="350" y="520"/>
                  <a:pt x="359" y="534"/>
                </a:cubicBezTo>
                <a:cubicBezTo>
                  <a:pt x="361" y="562"/>
                  <a:pt x="355" y="583"/>
                  <a:pt x="369" y="604"/>
                </a:cubicBezTo>
                <a:cubicBezTo>
                  <a:pt x="363" y="613"/>
                  <a:pt x="368" y="615"/>
                  <a:pt x="377" y="612"/>
                </a:cubicBezTo>
                <a:cubicBezTo>
                  <a:pt x="384" y="617"/>
                  <a:pt x="384" y="621"/>
                  <a:pt x="391" y="626"/>
                </a:cubicBezTo>
                <a:cubicBezTo>
                  <a:pt x="395" y="637"/>
                  <a:pt x="395" y="643"/>
                  <a:pt x="383" y="646"/>
                </a:cubicBezTo>
                <a:cubicBezTo>
                  <a:pt x="368" y="642"/>
                  <a:pt x="369" y="632"/>
                  <a:pt x="357" y="624"/>
                </a:cubicBezTo>
                <a:cubicBezTo>
                  <a:pt x="353" y="635"/>
                  <a:pt x="355" y="641"/>
                  <a:pt x="345" y="644"/>
                </a:cubicBezTo>
                <a:cubicBezTo>
                  <a:pt x="330" y="641"/>
                  <a:pt x="331" y="632"/>
                  <a:pt x="339" y="620"/>
                </a:cubicBezTo>
                <a:cubicBezTo>
                  <a:pt x="335" y="603"/>
                  <a:pt x="322" y="616"/>
                  <a:pt x="311" y="620"/>
                </a:cubicBezTo>
                <a:cubicBezTo>
                  <a:pt x="286" y="616"/>
                  <a:pt x="303" y="605"/>
                  <a:pt x="281" y="598"/>
                </a:cubicBezTo>
                <a:cubicBezTo>
                  <a:pt x="264" y="592"/>
                  <a:pt x="249" y="590"/>
                  <a:pt x="231" y="588"/>
                </a:cubicBezTo>
                <a:cubicBezTo>
                  <a:pt x="227" y="576"/>
                  <a:pt x="234" y="557"/>
                  <a:pt x="225" y="548"/>
                </a:cubicBezTo>
                <a:cubicBezTo>
                  <a:pt x="216" y="539"/>
                  <a:pt x="199" y="536"/>
                  <a:pt x="187" y="534"/>
                </a:cubicBezTo>
                <a:cubicBezTo>
                  <a:pt x="172" y="529"/>
                  <a:pt x="165" y="545"/>
                  <a:pt x="151" y="550"/>
                </a:cubicBezTo>
                <a:cubicBezTo>
                  <a:pt x="140" y="546"/>
                  <a:pt x="151" y="523"/>
                  <a:pt x="135" y="512"/>
                </a:cubicBezTo>
                <a:cubicBezTo>
                  <a:pt x="121" y="517"/>
                  <a:pt x="127" y="517"/>
                  <a:pt x="117" y="514"/>
                </a:cubicBezTo>
                <a:cubicBezTo>
                  <a:pt x="114" y="501"/>
                  <a:pt x="112" y="492"/>
                  <a:pt x="101" y="484"/>
                </a:cubicBezTo>
                <a:cubicBezTo>
                  <a:pt x="85" y="460"/>
                  <a:pt x="62" y="463"/>
                  <a:pt x="35" y="462"/>
                </a:cubicBezTo>
                <a:cubicBezTo>
                  <a:pt x="33" y="456"/>
                  <a:pt x="37" y="444"/>
                  <a:pt x="37" y="444"/>
                </a:cubicBezTo>
                <a:cubicBezTo>
                  <a:pt x="34" y="383"/>
                  <a:pt x="36" y="414"/>
                  <a:pt x="23" y="376"/>
                </a:cubicBezTo>
                <a:cubicBezTo>
                  <a:pt x="22" y="366"/>
                  <a:pt x="17" y="346"/>
                  <a:pt x="17" y="346"/>
                </a:cubicBezTo>
                <a:cubicBezTo>
                  <a:pt x="15" y="318"/>
                  <a:pt x="18" y="330"/>
                  <a:pt x="11" y="310"/>
                </a:cubicBezTo>
                <a:cubicBezTo>
                  <a:pt x="9" y="304"/>
                  <a:pt x="5" y="292"/>
                  <a:pt x="5" y="292"/>
                </a:cubicBezTo>
                <a:cubicBezTo>
                  <a:pt x="3" y="280"/>
                  <a:pt x="0" y="270"/>
                  <a:pt x="11" y="262"/>
                </a:cubicBezTo>
                <a:cubicBezTo>
                  <a:pt x="28" y="237"/>
                  <a:pt x="57" y="212"/>
                  <a:pt x="87" y="202"/>
                </a:cubicBezTo>
                <a:cubicBezTo>
                  <a:pt x="97" y="172"/>
                  <a:pt x="125" y="164"/>
                  <a:pt x="153" y="162"/>
                </a:cubicBezTo>
                <a:cubicBezTo>
                  <a:pt x="155" y="152"/>
                  <a:pt x="155" y="150"/>
                  <a:pt x="151" y="142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4942780" y="2540223"/>
            <a:ext cx="1533525" cy="1123950"/>
          </a:xfrm>
          <a:custGeom>
            <a:avLst/>
            <a:gdLst>
              <a:gd name="T0" fmla="*/ 2147483647 w 795"/>
              <a:gd name="T1" fmla="*/ 2147483647 h 635"/>
              <a:gd name="T2" fmla="*/ 2147483647 w 795"/>
              <a:gd name="T3" fmla="*/ 2147483647 h 635"/>
              <a:gd name="T4" fmla="*/ 0 w 795"/>
              <a:gd name="T5" fmla="*/ 2147483647 h 635"/>
              <a:gd name="T6" fmla="*/ 2147483647 w 795"/>
              <a:gd name="T7" fmla="*/ 2147483647 h 635"/>
              <a:gd name="T8" fmla="*/ 2147483647 w 795"/>
              <a:gd name="T9" fmla="*/ 2147483647 h 635"/>
              <a:gd name="T10" fmla="*/ 2147483647 w 795"/>
              <a:gd name="T11" fmla="*/ 2147483647 h 635"/>
              <a:gd name="T12" fmla="*/ 2147483647 w 795"/>
              <a:gd name="T13" fmla="*/ 2147483647 h 635"/>
              <a:gd name="T14" fmla="*/ 2147483647 w 795"/>
              <a:gd name="T15" fmla="*/ 2147483647 h 635"/>
              <a:gd name="T16" fmla="*/ 2147483647 w 795"/>
              <a:gd name="T17" fmla="*/ 2147483647 h 635"/>
              <a:gd name="T18" fmla="*/ 2147483647 w 795"/>
              <a:gd name="T19" fmla="*/ 2147483647 h 635"/>
              <a:gd name="T20" fmla="*/ 2147483647 w 795"/>
              <a:gd name="T21" fmla="*/ 2147483647 h 635"/>
              <a:gd name="T22" fmla="*/ 2147483647 w 795"/>
              <a:gd name="T23" fmla="*/ 2147483647 h 635"/>
              <a:gd name="T24" fmla="*/ 2147483647 w 795"/>
              <a:gd name="T25" fmla="*/ 2147483647 h 635"/>
              <a:gd name="T26" fmla="*/ 2147483647 w 795"/>
              <a:gd name="T27" fmla="*/ 2147483647 h 635"/>
              <a:gd name="T28" fmla="*/ 2147483647 w 795"/>
              <a:gd name="T29" fmla="*/ 2147483647 h 635"/>
              <a:gd name="T30" fmla="*/ 2147483647 w 795"/>
              <a:gd name="T31" fmla="*/ 2147483647 h 635"/>
              <a:gd name="T32" fmla="*/ 2147483647 w 795"/>
              <a:gd name="T33" fmla="*/ 2147483647 h 635"/>
              <a:gd name="T34" fmla="*/ 2147483647 w 795"/>
              <a:gd name="T35" fmla="*/ 2147483647 h 635"/>
              <a:gd name="T36" fmla="*/ 2147483647 w 795"/>
              <a:gd name="T37" fmla="*/ 2147483647 h 635"/>
              <a:gd name="T38" fmla="*/ 2147483647 w 795"/>
              <a:gd name="T39" fmla="*/ 2147483647 h 635"/>
              <a:gd name="T40" fmla="*/ 2147483647 w 795"/>
              <a:gd name="T41" fmla="*/ 2147483647 h 635"/>
              <a:gd name="T42" fmla="*/ 2147483647 w 795"/>
              <a:gd name="T43" fmla="*/ 2147483647 h 635"/>
              <a:gd name="T44" fmla="*/ 2147483647 w 795"/>
              <a:gd name="T45" fmla="*/ 2147483647 h 635"/>
              <a:gd name="T46" fmla="*/ 2147483647 w 795"/>
              <a:gd name="T47" fmla="*/ 2147483647 h 635"/>
              <a:gd name="T48" fmla="*/ 2147483647 w 795"/>
              <a:gd name="T49" fmla="*/ 2147483647 h 635"/>
              <a:gd name="T50" fmla="*/ 2147483647 w 795"/>
              <a:gd name="T51" fmla="*/ 2147483647 h 635"/>
              <a:gd name="T52" fmla="*/ 2147483647 w 795"/>
              <a:gd name="T53" fmla="*/ 2147483647 h 635"/>
              <a:gd name="T54" fmla="*/ 2147483647 w 795"/>
              <a:gd name="T55" fmla="*/ 2147483647 h 635"/>
              <a:gd name="T56" fmla="*/ 2147483647 w 795"/>
              <a:gd name="T57" fmla="*/ 2147483647 h 635"/>
              <a:gd name="T58" fmla="*/ 2147483647 w 795"/>
              <a:gd name="T59" fmla="*/ 2147483647 h 635"/>
              <a:gd name="T60" fmla="*/ 2147483647 w 795"/>
              <a:gd name="T61" fmla="*/ 2147483647 h 635"/>
              <a:gd name="T62" fmla="*/ 2147483647 w 795"/>
              <a:gd name="T63" fmla="*/ 2147483647 h 635"/>
              <a:gd name="T64" fmla="*/ 2147483647 w 795"/>
              <a:gd name="T65" fmla="*/ 2147483647 h 635"/>
              <a:gd name="T66" fmla="*/ 2147483647 w 795"/>
              <a:gd name="T67" fmla="*/ 2147483647 h 635"/>
              <a:gd name="T68" fmla="*/ 2147483647 w 795"/>
              <a:gd name="T69" fmla="*/ 2147483647 h 635"/>
              <a:gd name="T70" fmla="*/ 2147483647 w 795"/>
              <a:gd name="T71" fmla="*/ 2147483647 h 635"/>
              <a:gd name="T72" fmla="*/ 2147483647 w 795"/>
              <a:gd name="T73" fmla="*/ 2147483647 h 635"/>
              <a:gd name="T74" fmla="*/ 2147483647 w 795"/>
              <a:gd name="T75" fmla="*/ 2147483647 h 635"/>
              <a:gd name="T76" fmla="*/ 2147483647 w 795"/>
              <a:gd name="T77" fmla="*/ 2147483647 h 635"/>
              <a:gd name="T78" fmla="*/ 2147483647 w 795"/>
              <a:gd name="T79" fmla="*/ 2147483647 h 635"/>
              <a:gd name="T80" fmla="*/ 2147483647 w 795"/>
              <a:gd name="T81" fmla="*/ 2147483647 h 635"/>
              <a:gd name="T82" fmla="*/ 2147483647 w 795"/>
              <a:gd name="T83" fmla="*/ 2147483647 h 635"/>
              <a:gd name="T84" fmla="*/ 2147483647 w 795"/>
              <a:gd name="T85" fmla="*/ 2147483647 h 635"/>
              <a:gd name="T86" fmla="*/ 2147483647 w 795"/>
              <a:gd name="T87" fmla="*/ 2147483647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5"/>
              <a:gd name="T133" fmla="*/ 0 h 635"/>
              <a:gd name="T134" fmla="*/ 795 w 795"/>
              <a:gd name="T135" fmla="*/ 635 h 63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5" h="635">
                <a:moveTo>
                  <a:pt x="86" y="220"/>
                </a:moveTo>
                <a:cubicBezTo>
                  <a:pt x="84" y="214"/>
                  <a:pt x="81" y="195"/>
                  <a:pt x="76" y="192"/>
                </a:cubicBezTo>
                <a:cubicBezTo>
                  <a:pt x="72" y="190"/>
                  <a:pt x="68" y="190"/>
                  <a:pt x="64" y="188"/>
                </a:cubicBezTo>
                <a:cubicBezTo>
                  <a:pt x="62" y="187"/>
                  <a:pt x="60" y="185"/>
                  <a:pt x="58" y="184"/>
                </a:cubicBezTo>
                <a:cubicBezTo>
                  <a:pt x="50" y="161"/>
                  <a:pt x="44" y="162"/>
                  <a:pt x="18" y="160"/>
                </a:cubicBezTo>
                <a:cubicBezTo>
                  <a:pt x="13" y="156"/>
                  <a:pt x="0" y="152"/>
                  <a:pt x="0" y="152"/>
                </a:cubicBezTo>
                <a:cubicBezTo>
                  <a:pt x="5" y="137"/>
                  <a:pt x="5" y="123"/>
                  <a:pt x="0" y="108"/>
                </a:cubicBezTo>
                <a:cubicBezTo>
                  <a:pt x="8" y="103"/>
                  <a:pt x="13" y="102"/>
                  <a:pt x="22" y="100"/>
                </a:cubicBezTo>
                <a:cubicBezTo>
                  <a:pt x="28" y="90"/>
                  <a:pt x="42" y="87"/>
                  <a:pt x="52" y="80"/>
                </a:cubicBezTo>
                <a:cubicBezTo>
                  <a:pt x="83" y="83"/>
                  <a:pt x="87" y="93"/>
                  <a:pt x="116" y="100"/>
                </a:cubicBezTo>
                <a:cubicBezTo>
                  <a:pt x="122" y="99"/>
                  <a:pt x="128" y="99"/>
                  <a:pt x="134" y="98"/>
                </a:cubicBezTo>
                <a:cubicBezTo>
                  <a:pt x="138" y="97"/>
                  <a:pt x="146" y="94"/>
                  <a:pt x="146" y="94"/>
                </a:cubicBezTo>
                <a:cubicBezTo>
                  <a:pt x="152" y="84"/>
                  <a:pt x="163" y="78"/>
                  <a:pt x="174" y="74"/>
                </a:cubicBezTo>
                <a:cubicBezTo>
                  <a:pt x="178" y="69"/>
                  <a:pt x="178" y="67"/>
                  <a:pt x="184" y="64"/>
                </a:cubicBezTo>
                <a:cubicBezTo>
                  <a:pt x="188" y="62"/>
                  <a:pt x="196" y="60"/>
                  <a:pt x="196" y="60"/>
                </a:cubicBezTo>
                <a:cubicBezTo>
                  <a:pt x="198" y="58"/>
                  <a:pt x="200" y="55"/>
                  <a:pt x="202" y="54"/>
                </a:cubicBezTo>
                <a:cubicBezTo>
                  <a:pt x="204" y="53"/>
                  <a:pt x="208" y="54"/>
                  <a:pt x="210" y="52"/>
                </a:cubicBezTo>
                <a:cubicBezTo>
                  <a:pt x="220" y="46"/>
                  <a:pt x="224" y="31"/>
                  <a:pt x="230" y="22"/>
                </a:cubicBezTo>
                <a:cubicBezTo>
                  <a:pt x="236" y="41"/>
                  <a:pt x="232" y="41"/>
                  <a:pt x="254" y="44"/>
                </a:cubicBezTo>
                <a:cubicBezTo>
                  <a:pt x="272" y="41"/>
                  <a:pt x="264" y="43"/>
                  <a:pt x="280" y="38"/>
                </a:cubicBezTo>
                <a:cubicBezTo>
                  <a:pt x="284" y="37"/>
                  <a:pt x="292" y="34"/>
                  <a:pt x="292" y="34"/>
                </a:cubicBezTo>
                <a:cubicBezTo>
                  <a:pt x="306" y="35"/>
                  <a:pt x="317" y="37"/>
                  <a:pt x="330" y="40"/>
                </a:cubicBezTo>
                <a:cubicBezTo>
                  <a:pt x="337" y="45"/>
                  <a:pt x="337" y="51"/>
                  <a:pt x="342" y="56"/>
                </a:cubicBezTo>
                <a:cubicBezTo>
                  <a:pt x="345" y="59"/>
                  <a:pt x="356" y="63"/>
                  <a:pt x="360" y="64"/>
                </a:cubicBezTo>
                <a:cubicBezTo>
                  <a:pt x="381" y="61"/>
                  <a:pt x="381" y="46"/>
                  <a:pt x="396" y="36"/>
                </a:cubicBezTo>
                <a:cubicBezTo>
                  <a:pt x="403" y="16"/>
                  <a:pt x="452" y="17"/>
                  <a:pt x="468" y="16"/>
                </a:cubicBezTo>
                <a:cubicBezTo>
                  <a:pt x="471" y="6"/>
                  <a:pt x="479" y="3"/>
                  <a:pt x="488" y="0"/>
                </a:cubicBezTo>
                <a:cubicBezTo>
                  <a:pt x="514" y="4"/>
                  <a:pt x="493" y="4"/>
                  <a:pt x="510" y="10"/>
                </a:cubicBezTo>
                <a:cubicBezTo>
                  <a:pt x="518" y="22"/>
                  <a:pt x="528" y="37"/>
                  <a:pt x="530" y="52"/>
                </a:cubicBezTo>
                <a:cubicBezTo>
                  <a:pt x="531" y="57"/>
                  <a:pt x="532" y="72"/>
                  <a:pt x="538" y="76"/>
                </a:cubicBezTo>
                <a:cubicBezTo>
                  <a:pt x="552" y="85"/>
                  <a:pt x="570" y="85"/>
                  <a:pt x="584" y="94"/>
                </a:cubicBezTo>
                <a:cubicBezTo>
                  <a:pt x="588" y="105"/>
                  <a:pt x="589" y="116"/>
                  <a:pt x="576" y="120"/>
                </a:cubicBezTo>
                <a:cubicBezTo>
                  <a:pt x="569" y="140"/>
                  <a:pt x="587" y="145"/>
                  <a:pt x="600" y="154"/>
                </a:cubicBezTo>
                <a:cubicBezTo>
                  <a:pt x="611" y="151"/>
                  <a:pt x="610" y="145"/>
                  <a:pt x="618" y="140"/>
                </a:cubicBezTo>
                <a:cubicBezTo>
                  <a:pt x="627" y="134"/>
                  <a:pt x="639" y="134"/>
                  <a:pt x="648" y="128"/>
                </a:cubicBezTo>
                <a:cubicBezTo>
                  <a:pt x="658" y="131"/>
                  <a:pt x="653" y="128"/>
                  <a:pt x="658" y="142"/>
                </a:cubicBezTo>
                <a:cubicBezTo>
                  <a:pt x="659" y="146"/>
                  <a:pt x="662" y="154"/>
                  <a:pt x="662" y="154"/>
                </a:cubicBezTo>
                <a:cubicBezTo>
                  <a:pt x="660" y="168"/>
                  <a:pt x="660" y="180"/>
                  <a:pt x="668" y="192"/>
                </a:cubicBezTo>
                <a:cubicBezTo>
                  <a:pt x="669" y="211"/>
                  <a:pt x="666" y="224"/>
                  <a:pt x="682" y="234"/>
                </a:cubicBezTo>
                <a:cubicBezTo>
                  <a:pt x="688" y="253"/>
                  <a:pt x="731" y="244"/>
                  <a:pt x="740" y="244"/>
                </a:cubicBezTo>
                <a:cubicBezTo>
                  <a:pt x="752" y="252"/>
                  <a:pt x="742" y="261"/>
                  <a:pt x="738" y="272"/>
                </a:cubicBezTo>
                <a:cubicBezTo>
                  <a:pt x="742" y="301"/>
                  <a:pt x="755" y="302"/>
                  <a:pt x="780" y="310"/>
                </a:cubicBezTo>
                <a:cubicBezTo>
                  <a:pt x="785" y="317"/>
                  <a:pt x="784" y="321"/>
                  <a:pt x="792" y="324"/>
                </a:cubicBezTo>
                <a:cubicBezTo>
                  <a:pt x="795" y="334"/>
                  <a:pt x="792" y="343"/>
                  <a:pt x="786" y="352"/>
                </a:cubicBezTo>
                <a:cubicBezTo>
                  <a:pt x="788" y="355"/>
                  <a:pt x="794" y="360"/>
                  <a:pt x="788" y="364"/>
                </a:cubicBezTo>
                <a:cubicBezTo>
                  <a:pt x="788" y="364"/>
                  <a:pt x="773" y="369"/>
                  <a:pt x="770" y="370"/>
                </a:cubicBezTo>
                <a:cubicBezTo>
                  <a:pt x="768" y="371"/>
                  <a:pt x="764" y="372"/>
                  <a:pt x="764" y="372"/>
                </a:cubicBezTo>
                <a:cubicBezTo>
                  <a:pt x="757" y="382"/>
                  <a:pt x="752" y="392"/>
                  <a:pt x="746" y="402"/>
                </a:cubicBezTo>
                <a:cubicBezTo>
                  <a:pt x="743" y="422"/>
                  <a:pt x="734" y="437"/>
                  <a:pt x="714" y="442"/>
                </a:cubicBezTo>
                <a:cubicBezTo>
                  <a:pt x="709" y="446"/>
                  <a:pt x="696" y="450"/>
                  <a:pt x="696" y="450"/>
                </a:cubicBezTo>
                <a:cubicBezTo>
                  <a:pt x="694" y="457"/>
                  <a:pt x="686" y="488"/>
                  <a:pt x="682" y="494"/>
                </a:cubicBezTo>
                <a:cubicBezTo>
                  <a:pt x="679" y="498"/>
                  <a:pt x="642" y="511"/>
                  <a:pt x="632" y="514"/>
                </a:cubicBezTo>
                <a:cubicBezTo>
                  <a:pt x="629" y="518"/>
                  <a:pt x="625" y="520"/>
                  <a:pt x="622" y="524"/>
                </a:cubicBezTo>
                <a:cubicBezTo>
                  <a:pt x="616" y="534"/>
                  <a:pt x="619" y="541"/>
                  <a:pt x="608" y="548"/>
                </a:cubicBezTo>
                <a:cubicBezTo>
                  <a:pt x="591" y="544"/>
                  <a:pt x="592" y="544"/>
                  <a:pt x="570" y="546"/>
                </a:cubicBezTo>
                <a:cubicBezTo>
                  <a:pt x="561" y="555"/>
                  <a:pt x="566" y="550"/>
                  <a:pt x="556" y="564"/>
                </a:cubicBezTo>
                <a:cubicBezTo>
                  <a:pt x="554" y="568"/>
                  <a:pt x="552" y="576"/>
                  <a:pt x="552" y="576"/>
                </a:cubicBezTo>
                <a:cubicBezTo>
                  <a:pt x="551" y="589"/>
                  <a:pt x="556" y="629"/>
                  <a:pt x="540" y="634"/>
                </a:cubicBezTo>
                <a:cubicBezTo>
                  <a:pt x="536" y="634"/>
                  <a:pt x="515" y="635"/>
                  <a:pt x="506" y="630"/>
                </a:cubicBezTo>
                <a:cubicBezTo>
                  <a:pt x="500" y="627"/>
                  <a:pt x="488" y="622"/>
                  <a:pt x="488" y="622"/>
                </a:cubicBezTo>
                <a:cubicBezTo>
                  <a:pt x="485" y="613"/>
                  <a:pt x="473" y="612"/>
                  <a:pt x="464" y="610"/>
                </a:cubicBezTo>
                <a:cubicBezTo>
                  <a:pt x="448" y="599"/>
                  <a:pt x="426" y="597"/>
                  <a:pt x="410" y="586"/>
                </a:cubicBezTo>
                <a:cubicBezTo>
                  <a:pt x="400" y="572"/>
                  <a:pt x="407" y="573"/>
                  <a:pt x="394" y="576"/>
                </a:cubicBezTo>
                <a:cubicBezTo>
                  <a:pt x="389" y="584"/>
                  <a:pt x="384" y="583"/>
                  <a:pt x="376" y="586"/>
                </a:cubicBezTo>
                <a:cubicBezTo>
                  <a:pt x="369" y="597"/>
                  <a:pt x="376" y="588"/>
                  <a:pt x="366" y="594"/>
                </a:cubicBezTo>
                <a:cubicBezTo>
                  <a:pt x="362" y="596"/>
                  <a:pt x="354" y="602"/>
                  <a:pt x="354" y="602"/>
                </a:cubicBezTo>
                <a:cubicBezTo>
                  <a:pt x="339" y="599"/>
                  <a:pt x="347" y="602"/>
                  <a:pt x="332" y="592"/>
                </a:cubicBezTo>
                <a:cubicBezTo>
                  <a:pt x="330" y="591"/>
                  <a:pt x="326" y="588"/>
                  <a:pt x="326" y="588"/>
                </a:cubicBezTo>
                <a:cubicBezTo>
                  <a:pt x="317" y="574"/>
                  <a:pt x="320" y="581"/>
                  <a:pt x="316" y="570"/>
                </a:cubicBezTo>
                <a:cubicBezTo>
                  <a:pt x="314" y="537"/>
                  <a:pt x="321" y="545"/>
                  <a:pt x="300" y="538"/>
                </a:cubicBezTo>
                <a:cubicBezTo>
                  <a:pt x="291" y="524"/>
                  <a:pt x="297" y="528"/>
                  <a:pt x="286" y="524"/>
                </a:cubicBezTo>
                <a:cubicBezTo>
                  <a:pt x="275" y="507"/>
                  <a:pt x="261" y="503"/>
                  <a:pt x="244" y="492"/>
                </a:cubicBezTo>
                <a:cubicBezTo>
                  <a:pt x="240" y="481"/>
                  <a:pt x="244" y="456"/>
                  <a:pt x="232" y="448"/>
                </a:cubicBezTo>
                <a:cubicBezTo>
                  <a:pt x="225" y="444"/>
                  <a:pt x="214" y="443"/>
                  <a:pt x="206" y="440"/>
                </a:cubicBezTo>
                <a:cubicBezTo>
                  <a:pt x="201" y="425"/>
                  <a:pt x="204" y="420"/>
                  <a:pt x="206" y="404"/>
                </a:cubicBezTo>
                <a:cubicBezTo>
                  <a:pt x="205" y="393"/>
                  <a:pt x="209" y="379"/>
                  <a:pt x="202" y="370"/>
                </a:cubicBezTo>
                <a:cubicBezTo>
                  <a:pt x="199" y="367"/>
                  <a:pt x="190" y="366"/>
                  <a:pt x="190" y="366"/>
                </a:cubicBezTo>
                <a:cubicBezTo>
                  <a:pt x="187" y="362"/>
                  <a:pt x="180" y="353"/>
                  <a:pt x="176" y="350"/>
                </a:cubicBezTo>
                <a:cubicBezTo>
                  <a:pt x="172" y="348"/>
                  <a:pt x="164" y="346"/>
                  <a:pt x="164" y="346"/>
                </a:cubicBezTo>
                <a:cubicBezTo>
                  <a:pt x="159" y="338"/>
                  <a:pt x="156" y="338"/>
                  <a:pt x="148" y="334"/>
                </a:cubicBezTo>
                <a:cubicBezTo>
                  <a:pt x="144" y="332"/>
                  <a:pt x="136" y="326"/>
                  <a:pt x="136" y="326"/>
                </a:cubicBezTo>
                <a:cubicBezTo>
                  <a:pt x="131" y="318"/>
                  <a:pt x="126" y="319"/>
                  <a:pt x="118" y="316"/>
                </a:cubicBezTo>
                <a:cubicBezTo>
                  <a:pt x="117" y="314"/>
                  <a:pt x="116" y="312"/>
                  <a:pt x="114" y="310"/>
                </a:cubicBezTo>
                <a:cubicBezTo>
                  <a:pt x="112" y="309"/>
                  <a:pt x="109" y="309"/>
                  <a:pt x="108" y="308"/>
                </a:cubicBezTo>
                <a:cubicBezTo>
                  <a:pt x="103" y="303"/>
                  <a:pt x="103" y="297"/>
                  <a:pt x="96" y="292"/>
                </a:cubicBezTo>
                <a:cubicBezTo>
                  <a:pt x="95" y="288"/>
                  <a:pt x="93" y="284"/>
                  <a:pt x="92" y="280"/>
                </a:cubicBezTo>
                <a:cubicBezTo>
                  <a:pt x="91" y="277"/>
                  <a:pt x="91" y="275"/>
                  <a:pt x="90" y="272"/>
                </a:cubicBezTo>
                <a:cubicBezTo>
                  <a:pt x="88" y="266"/>
                  <a:pt x="84" y="254"/>
                  <a:pt x="84" y="254"/>
                </a:cubicBezTo>
                <a:cubicBezTo>
                  <a:pt x="86" y="228"/>
                  <a:pt x="86" y="239"/>
                  <a:pt x="86" y="220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793430" y="2800573"/>
            <a:ext cx="1768475" cy="1184275"/>
          </a:xfrm>
          <a:custGeom>
            <a:avLst/>
            <a:gdLst>
              <a:gd name="T0" fmla="*/ 2147483647 w 917"/>
              <a:gd name="T1" fmla="*/ 2147483647 h 668"/>
              <a:gd name="T2" fmla="*/ 2147483647 w 917"/>
              <a:gd name="T3" fmla="*/ 2147483647 h 668"/>
              <a:gd name="T4" fmla="*/ 2147483647 w 917"/>
              <a:gd name="T5" fmla="*/ 2147483647 h 668"/>
              <a:gd name="T6" fmla="*/ 0 w 917"/>
              <a:gd name="T7" fmla="*/ 2147483647 h 668"/>
              <a:gd name="T8" fmla="*/ 2147483647 w 917"/>
              <a:gd name="T9" fmla="*/ 2147483647 h 668"/>
              <a:gd name="T10" fmla="*/ 2147483647 w 917"/>
              <a:gd name="T11" fmla="*/ 2147483647 h 668"/>
              <a:gd name="T12" fmla="*/ 2147483647 w 917"/>
              <a:gd name="T13" fmla="*/ 2147483647 h 668"/>
              <a:gd name="T14" fmla="*/ 2147483647 w 917"/>
              <a:gd name="T15" fmla="*/ 2147483647 h 668"/>
              <a:gd name="T16" fmla="*/ 2147483647 w 917"/>
              <a:gd name="T17" fmla="*/ 2147483647 h 668"/>
              <a:gd name="T18" fmla="*/ 2147483647 w 917"/>
              <a:gd name="T19" fmla="*/ 2147483647 h 668"/>
              <a:gd name="T20" fmla="*/ 2147483647 w 917"/>
              <a:gd name="T21" fmla="*/ 2147483647 h 668"/>
              <a:gd name="T22" fmla="*/ 2147483647 w 917"/>
              <a:gd name="T23" fmla="*/ 2147483647 h 668"/>
              <a:gd name="T24" fmla="*/ 2147483647 w 917"/>
              <a:gd name="T25" fmla="*/ 2147483647 h 668"/>
              <a:gd name="T26" fmla="*/ 2147483647 w 917"/>
              <a:gd name="T27" fmla="*/ 2147483647 h 668"/>
              <a:gd name="T28" fmla="*/ 2147483647 w 917"/>
              <a:gd name="T29" fmla="*/ 2147483647 h 668"/>
              <a:gd name="T30" fmla="*/ 2147483647 w 917"/>
              <a:gd name="T31" fmla="*/ 2147483647 h 668"/>
              <a:gd name="T32" fmla="*/ 2147483647 w 917"/>
              <a:gd name="T33" fmla="*/ 2147483647 h 668"/>
              <a:gd name="T34" fmla="*/ 2147483647 w 917"/>
              <a:gd name="T35" fmla="*/ 2147483647 h 668"/>
              <a:gd name="T36" fmla="*/ 2147483647 w 917"/>
              <a:gd name="T37" fmla="*/ 2147483647 h 668"/>
              <a:gd name="T38" fmla="*/ 2147483647 w 917"/>
              <a:gd name="T39" fmla="*/ 2147483647 h 668"/>
              <a:gd name="T40" fmla="*/ 2147483647 w 917"/>
              <a:gd name="T41" fmla="*/ 2147483647 h 668"/>
              <a:gd name="T42" fmla="*/ 2147483647 w 917"/>
              <a:gd name="T43" fmla="*/ 2147483647 h 668"/>
              <a:gd name="T44" fmla="*/ 2147483647 w 917"/>
              <a:gd name="T45" fmla="*/ 2147483647 h 668"/>
              <a:gd name="T46" fmla="*/ 2147483647 w 917"/>
              <a:gd name="T47" fmla="*/ 2147483647 h 668"/>
              <a:gd name="T48" fmla="*/ 2147483647 w 917"/>
              <a:gd name="T49" fmla="*/ 2147483647 h 668"/>
              <a:gd name="T50" fmla="*/ 2147483647 w 917"/>
              <a:gd name="T51" fmla="*/ 2147483647 h 668"/>
              <a:gd name="T52" fmla="*/ 2147483647 w 917"/>
              <a:gd name="T53" fmla="*/ 2147483647 h 668"/>
              <a:gd name="T54" fmla="*/ 2147483647 w 917"/>
              <a:gd name="T55" fmla="*/ 2147483647 h 668"/>
              <a:gd name="T56" fmla="*/ 2147483647 w 917"/>
              <a:gd name="T57" fmla="*/ 2147483647 h 668"/>
              <a:gd name="T58" fmla="*/ 2147483647 w 917"/>
              <a:gd name="T59" fmla="*/ 2147483647 h 668"/>
              <a:gd name="T60" fmla="*/ 2147483647 w 917"/>
              <a:gd name="T61" fmla="*/ 2147483647 h 668"/>
              <a:gd name="T62" fmla="*/ 2147483647 w 917"/>
              <a:gd name="T63" fmla="*/ 2147483647 h 668"/>
              <a:gd name="T64" fmla="*/ 2147483647 w 917"/>
              <a:gd name="T65" fmla="*/ 2147483647 h 668"/>
              <a:gd name="T66" fmla="*/ 2147483647 w 917"/>
              <a:gd name="T67" fmla="*/ 2147483647 h 668"/>
              <a:gd name="T68" fmla="*/ 2147483647 w 917"/>
              <a:gd name="T69" fmla="*/ 2147483647 h 668"/>
              <a:gd name="T70" fmla="*/ 2147483647 w 917"/>
              <a:gd name="T71" fmla="*/ 2147483647 h 668"/>
              <a:gd name="T72" fmla="*/ 2147483647 w 917"/>
              <a:gd name="T73" fmla="*/ 2147483647 h 668"/>
              <a:gd name="T74" fmla="*/ 2147483647 w 917"/>
              <a:gd name="T75" fmla="*/ 2147483647 h 668"/>
              <a:gd name="T76" fmla="*/ 2147483647 w 917"/>
              <a:gd name="T77" fmla="*/ 2147483647 h 668"/>
              <a:gd name="T78" fmla="*/ 2147483647 w 917"/>
              <a:gd name="T79" fmla="*/ 2147483647 h 668"/>
              <a:gd name="T80" fmla="*/ 2147483647 w 917"/>
              <a:gd name="T81" fmla="*/ 2147483647 h 668"/>
              <a:gd name="T82" fmla="*/ 2147483647 w 917"/>
              <a:gd name="T83" fmla="*/ 2147483647 h 668"/>
              <a:gd name="T84" fmla="*/ 2147483647 w 917"/>
              <a:gd name="T85" fmla="*/ 2147483647 h 668"/>
              <a:gd name="T86" fmla="*/ 2147483647 w 917"/>
              <a:gd name="T87" fmla="*/ 2147483647 h 668"/>
              <a:gd name="T88" fmla="*/ 2147483647 w 917"/>
              <a:gd name="T89" fmla="*/ 2147483647 h 668"/>
              <a:gd name="T90" fmla="*/ 2147483647 w 917"/>
              <a:gd name="T91" fmla="*/ 2147483647 h 668"/>
              <a:gd name="T92" fmla="*/ 2147483647 w 917"/>
              <a:gd name="T93" fmla="*/ 2147483647 h 6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17"/>
              <a:gd name="T142" fmla="*/ 0 h 668"/>
              <a:gd name="T143" fmla="*/ 917 w 917"/>
              <a:gd name="T144" fmla="*/ 668 h 66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17" h="668">
                <a:moveTo>
                  <a:pt x="66" y="566"/>
                </a:moveTo>
                <a:cubicBezTo>
                  <a:pt x="58" y="561"/>
                  <a:pt x="51" y="561"/>
                  <a:pt x="42" y="558"/>
                </a:cubicBezTo>
                <a:cubicBezTo>
                  <a:pt x="34" y="546"/>
                  <a:pt x="43" y="546"/>
                  <a:pt x="52" y="540"/>
                </a:cubicBezTo>
                <a:cubicBezTo>
                  <a:pt x="54" y="532"/>
                  <a:pt x="55" y="527"/>
                  <a:pt x="60" y="520"/>
                </a:cubicBezTo>
                <a:cubicBezTo>
                  <a:pt x="57" y="511"/>
                  <a:pt x="50" y="513"/>
                  <a:pt x="42" y="508"/>
                </a:cubicBezTo>
                <a:cubicBezTo>
                  <a:pt x="40" y="501"/>
                  <a:pt x="35" y="490"/>
                  <a:pt x="30" y="484"/>
                </a:cubicBezTo>
                <a:cubicBezTo>
                  <a:pt x="26" y="479"/>
                  <a:pt x="12" y="476"/>
                  <a:pt x="12" y="476"/>
                </a:cubicBezTo>
                <a:cubicBezTo>
                  <a:pt x="8" y="470"/>
                  <a:pt x="0" y="458"/>
                  <a:pt x="0" y="458"/>
                </a:cubicBezTo>
                <a:cubicBezTo>
                  <a:pt x="1" y="449"/>
                  <a:pt x="15" y="428"/>
                  <a:pt x="24" y="422"/>
                </a:cubicBezTo>
                <a:cubicBezTo>
                  <a:pt x="26" y="398"/>
                  <a:pt x="24" y="397"/>
                  <a:pt x="48" y="394"/>
                </a:cubicBezTo>
                <a:cubicBezTo>
                  <a:pt x="57" y="391"/>
                  <a:pt x="56" y="384"/>
                  <a:pt x="64" y="380"/>
                </a:cubicBezTo>
                <a:cubicBezTo>
                  <a:pt x="84" y="369"/>
                  <a:pt x="106" y="363"/>
                  <a:pt x="128" y="356"/>
                </a:cubicBezTo>
                <a:cubicBezTo>
                  <a:pt x="140" y="358"/>
                  <a:pt x="151" y="360"/>
                  <a:pt x="162" y="362"/>
                </a:cubicBezTo>
                <a:cubicBezTo>
                  <a:pt x="171" y="361"/>
                  <a:pt x="188" y="356"/>
                  <a:pt x="188" y="356"/>
                </a:cubicBezTo>
                <a:cubicBezTo>
                  <a:pt x="193" y="348"/>
                  <a:pt x="203" y="345"/>
                  <a:pt x="210" y="338"/>
                </a:cubicBezTo>
                <a:cubicBezTo>
                  <a:pt x="213" y="328"/>
                  <a:pt x="210" y="333"/>
                  <a:pt x="224" y="328"/>
                </a:cubicBezTo>
                <a:cubicBezTo>
                  <a:pt x="226" y="327"/>
                  <a:pt x="230" y="326"/>
                  <a:pt x="230" y="326"/>
                </a:cubicBezTo>
                <a:cubicBezTo>
                  <a:pt x="249" y="328"/>
                  <a:pt x="251" y="331"/>
                  <a:pt x="264" y="322"/>
                </a:cubicBezTo>
                <a:cubicBezTo>
                  <a:pt x="273" y="309"/>
                  <a:pt x="283" y="313"/>
                  <a:pt x="300" y="312"/>
                </a:cubicBezTo>
                <a:cubicBezTo>
                  <a:pt x="314" y="310"/>
                  <a:pt x="318" y="304"/>
                  <a:pt x="330" y="300"/>
                </a:cubicBezTo>
                <a:cubicBezTo>
                  <a:pt x="333" y="297"/>
                  <a:pt x="335" y="291"/>
                  <a:pt x="338" y="288"/>
                </a:cubicBezTo>
                <a:cubicBezTo>
                  <a:pt x="341" y="285"/>
                  <a:pt x="350" y="280"/>
                  <a:pt x="350" y="280"/>
                </a:cubicBezTo>
                <a:cubicBezTo>
                  <a:pt x="361" y="264"/>
                  <a:pt x="353" y="269"/>
                  <a:pt x="372" y="266"/>
                </a:cubicBezTo>
                <a:cubicBezTo>
                  <a:pt x="387" y="244"/>
                  <a:pt x="391" y="219"/>
                  <a:pt x="398" y="194"/>
                </a:cubicBezTo>
                <a:cubicBezTo>
                  <a:pt x="399" y="191"/>
                  <a:pt x="404" y="166"/>
                  <a:pt x="408" y="164"/>
                </a:cubicBezTo>
                <a:cubicBezTo>
                  <a:pt x="419" y="156"/>
                  <a:pt x="433" y="155"/>
                  <a:pt x="444" y="148"/>
                </a:cubicBezTo>
                <a:cubicBezTo>
                  <a:pt x="450" y="144"/>
                  <a:pt x="456" y="138"/>
                  <a:pt x="462" y="134"/>
                </a:cubicBezTo>
                <a:cubicBezTo>
                  <a:pt x="465" y="129"/>
                  <a:pt x="470" y="120"/>
                  <a:pt x="474" y="116"/>
                </a:cubicBezTo>
                <a:cubicBezTo>
                  <a:pt x="477" y="113"/>
                  <a:pt x="486" y="108"/>
                  <a:pt x="486" y="108"/>
                </a:cubicBezTo>
                <a:cubicBezTo>
                  <a:pt x="498" y="110"/>
                  <a:pt x="497" y="114"/>
                  <a:pt x="506" y="120"/>
                </a:cubicBezTo>
                <a:cubicBezTo>
                  <a:pt x="521" y="118"/>
                  <a:pt x="530" y="108"/>
                  <a:pt x="544" y="104"/>
                </a:cubicBezTo>
                <a:cubicBezTo>
                  <a:pt x="545" y="100"/>
                  <a:pt x="548" y="96"/>
                  <a:pt x="548" y="92"/>
                </a:cubicBezTo>
                <a:cubicBezTo>
                  <a:pt x="549" y="79"/>
                  <a:pt x="547" y="65"/>
                  <a:pt x="550" y="52"/>
                </a:cubicBezTo>
                <a:cubicBezTo>
                  <a:pt x="552" y="43"/>
                  <a:pt x="577" y="23"/>
                  <a:pt x="584" y="18"/>
                </a:cubicBezTo>
                <a:cubicBezTo>
                  <a:pt x="593" y="4"/>
                  <a:pt x="590" y="11"/>
                  <a:pt x="594" y="0"/>
                </a:cubicBezTo>
                <a:cubicBezTo>
                  <a:pt x="609" y="5"/>
                  <a:pt x="607" y="6"/>
                  <a:pt x="628" y="8"/>
                </a:cubicBezTo>
                <a:cubicBezTo>
                  <a:pt x="635" y="13"/>
                  <a:pt x="642" y="19"/>
                  <a:pt x="650" y="22"/>
                </a:cubicBezTo>
                <a:cubicBezTo>
                  <a:pt x="655" y="38"/>
                  <a:pt x="659" y="34"/>
                  <a:pt x="672" y="42"/>
                </a:cubicBezTo>
                <a:cubicBezTo>
                  <a:pt x="677" y="50"/>
                  <a:pt x="680" y="59"/>
                  <a:pt x="682" y="68"/>
                </a:cubicBezTo>
                <a:cubicBezTo>
                  <a:pt x="683" y="104"/>
                  <a:pt x="681" y="110"/>
                  <a:pt x="688" y="134"/>
                </a:cubicBezTo>
                <a:cubicBezTo>
                  <a:pt x="690" y="143"/>
                  <a:pt x="706" y="154"/>
                  <a:pt x="706" y="154"/>
                </a:cubicBezTo>
                <a:cubicBezTo>
                  <a:pt x="709" y="163"/>
                  <a:pt x="721" y="171"/>
                  <a:pt x="730" y="174"/>
                </a:cubicBezTo>
                <a:cubicBezTo>
                  <a:pt x="732" y="181"/>
                  <a:pt x="755" y="191"/>
                  <a:pt x="764" y="194"/>
                </a:cubicBezTo>
                <a:cubicBezTo>
                  <a:pt x="769" y="199"/>
                  <a:pt x="775" y="205"/>
                  <a:pt x="780" y="210"/>
                </a:cubicBezTo>
                <a:cubicBezTo>
                  <a:pt x="785" y="215"/>
                  <a:pt x="798" y="222"/>
                  <a:pt x="798" y="222"/>
                </a:cubicBezTo>
                <a:cubicBezTo>
                  <a:pt x="803" y="238"/>
                  <a:pt x="801" y="251"/>
                  <a:pt x="800" y="268"/>
                </a:cubicBezTo>
                <a:cubicBezTo>
                  <a:pt x="801" y="273"/>
                  <a:pt x="800" y="279"/>
                  <a:pt x="802" y="284"/>
                </a:cubicBezTo>
                <a:cubicBezTo>
                  <a:pt x="804" y="290"/>
                  <a:pt x="820" y="292"/>
                  <a:pt x="820" y="292"/>
                </a:cubicBezTo>
                <a:cubicBezTo>
                  <a:pt x="821" y="294"/>
                  <a:pt x="822" y="297"/>
                  <a:pt x="824" y="298"/>
                </a:cubicBezTo>
                <a:cubicBezTo>
                  <a:pt x="826" y="300"/>
                  <a:pt x="830" y="298"/>
                  <a:pt x="832" y="300"/>
                </a:cubicBezTo>
                <a:cubicBezTo>
                  <a:pt x="835" y="303"/>
                  <a:pt x="836" y="312"/>
                  <a:pt x="836" y="312"/>
                </a:cubicBezTo>
                <a:cubicBezTo>
                  <a:pt x="838" y="328"/>
                  <a:pt x="836" y="339"/>
                  <a:pt x="850" y="348"/>
                </a:cubicBezTo>
                <a:cubicBezTo>
                  <a:pt x="853" y="353"/>
                  <a:pt x="866" y="358"/>
                  <a:pt x="866" y="358"/>
                </a:cubicBezTo>
                <a:cubicBezTo>
                  <a:pt x="870" y="370"/>
                  <a:pt x="883" y="372"/>
                  <a:pt x="894" y="376"/>
                </a:cubicBezTo>
                <a:cubicBezTo>
                  <a:pt x="897" y="384"/>
                  <a:pt x="899" y="387"/>
                  <a:pt x="906" y="392"/>
                </a:cubicBezTo>
                <a:cubicBezTo>
                  <a:pt x="917" y="408"/>
                  <a:pt x="906" y="426"/>
                  <a:pt x="896" y="440"/>
                </a:cubicBezTo>
                <a:cubicBezTo>
                  <a:pt x="894" y="444"/>
                  <a:pt x="888" y="444"/>
                  <a:pt x="884" y="446"/>
                </a:cubicBezTo>
                <a:cubicBezTo>
                  <a:pt x="879" y="444"/>
                  <a:pt x="876" y="445"/>
                  <a:pt x="876" y="438"/>
                </a:cubicBezTo>
                <a:cubicBezTo>
                  <a:pt x="876" y="431"/>
                  <a:pt x="886" y="420"/>
                  <a:pt x="886" y="420"/>
                </a:cubicBezTo>
                <a:cubicBezTo>
                  <a:pt x="882" y="399"/>
                  <a:pt x="859" y="406"/>
                  <a:pt x="844" y="416"/>
                </a:cubicBezTo>
                <a:cubicBezTo>
                  <a:pt x="836" y="428"/>
                  <a:pt x="815" y="417"/>
                  <a:pt x="804" y="410"/>
                </a:cubicBezTo>
                <a:cubicBezTo>
                  <a:pt x="802" y="422"/>
                  <a:pt x="799" y="430"/>
                  <a:pt x="788" y="436"/>
                </a:cubicBezTo>
                <a:cubicBezTo>
                  <a:pt x="784" y="438"/>
                  <a:pt x="776" y="440"/>
                  <a:pt x="776" y="440"/>
                </a:cubicBezTo>
                <a:cubicBezTo>
                  <a:pt x="764" y="439"/>
                  <a:pt x="749" y="444"/>
                  <a:pt x="740" y="436"/>
                </a:cubicBezTo>
                <a:cubicBezTo>
                  <a:pt x="728" y="426"/>
                  <a:pt x="716" y="415"/>
                  <a:pt x="700" y="410"/>
                </a:cubicBezTo>
                <a:cubicBezTo>
                  <a:pt x="687" y="412"/>
                  <a:pt x="685" y="413"/>
                  <a:pt x="676" y="422"/>
                </a:cubicBezTo>
                <a:cubicBezTo>
                  <a:pt x="666" y="453"/>
                  <a:pt x="652" y="473"/>
                  <a:pt x="620" y="484"/>
                </a:cubicBezTo>
                <a:cubicBezTo>
                  <a:pt x="601" y="483"/>
                  <a:pt x="575" y="483"/>
                  <a:pt x="558" y="472"/>
                </a:cubicBezTo>
                <a:cubicBezTo>
                  <a:pt x="555" y="467"/>
                  <a:pt x="542" y="462"/>
                  <a:pt x="542" y="462"/>
                </a:cubicBezTo>
                <a:cubicBezTo>
                  <a:pt x="536" y="466"/>
                  <a:pt x="524" y="474"/>
                  <a:pt x="524" y="474"/>
                </a:cubicBezTo>
                <a:cubicBezTo>
                  <a:pt x="518" y="484"/>
                  <a:pt x="511" y="480"/>
                  <a:pt x="506" y="494"/>
                </a:cubicBezTo>
                <a:cubicBezTo>
                  <a:pt x="504" y="501"/>
                  <a:pt x="499" y="513"/>
                  <a:pt x="494" y="518"/>
                </a:cubicBezTo>
                <a:cubicBezTo>
                  <a:pt x="491" y="521"/>
                  <a:pt x="480" y="526"/>
                  <a:pt x="476" y="528"/>
                </a:cubicBezTo>
                <a:cubicBezTo>
                  <a:pt x="471" y="530"/>
                  <a:pt x="460" y="532"/>
                  <a:pt x="460" y="532"/>
                </a:cubicBezTo>
                <a:cubicBezTo>
                  <a:pt x="446" y="541"/>
                  <a:pt x="434" y="556"/>
                  <a:pt x="418" y="562"/>
                </a:cubicBezTo>
                <a:cubicBezTo>
                  <a:pt x="411" y="565"/>
                  <a:pt x="396" y="568"/>
                  <a:pt x="396" y="568"/>
                </a:cubicBezTo>
                <a:cubicBezTo>
                  <a:pt x="378" y="564"/>
                  <a:pt x="362" y="573"/>
                  <a:pt x="344" y="574"/>
                </a:cubicBezTo>
                <a:cubicBezTo>
                  <a:pt x="331" y="572"/>
                  <a:pt x="326" y="564"/>
                  <a:pt x="314" y="560"/>
                </a:cubicBezTo>
                <a:cubicBezTo>
                  <a:pt x="305" y="561"/>
                  <a:pt x="297" y="561"/>
                  <a:pt x="288" y="562"/>
                </a:cubicBezTo>
                <a:cubicBezTo>
                  <a:pt x="285" y="562"/>
                  <a:pt x="278" y="566"/>
                  <a:pt x="280" y="564"/>
                </a:cubicBezTo>
                <a:cubicBezTo>
                  <a:pt x="303" y="547"/>
                  <a:pt x="296" y="555"/>
                  <a:pt x="282" y="560"/>
                </a:cubicBezTo>
                <a:cubicBezTo>
                  <a:pt x="274" y="568"/>
                  <a:pt x="266" y="572"/>
                  <a:pt x="258" y="580"/>
                </a:cubicBezTo>
                <a:cubicBezTo>
                  <a:pt x="257" y="587"/>
                  <a:pt x="257" y="593"/>
                  <a:pt x="256" y="600"/>
                </a:cubicBezTo>
                <a:cubicBezTo>
                  <a:pt x="255" y="604"/>
                  <a:pt x="252" y="612"/>
                  <a:pt x="252" y="612"/>
                </a:cubicBezTo>
                <a:cubicBezTo>
                  <a:pt x="251" y="619"/>
                  <a:pt x="253" y="626"/>
                  <a:pt x="250" y="632"/>
                </a:cubicBezTo>
                <a:cubicBezTo>
                  <a:pt x="248" y="636"/>
                  <a:pt x="238" y="640"/>
                  <a:pt x="238" y="640"/>
                </a:cubicBezTo>
                <a:cubicBezTo>
                  <a:pt x="223" y="637"/>
                  <a:pt x="224" y="636"/>
                  <a:pt x="216" y="624"/>
                </a:cubicBezTo>
                <a:cubicBezTo>
                  <a:pt x="207" y="626"/>
                  <a:pt x="200" y="627"/>
                  <a:pt x="192" y="632"/>
                </a:cubicBezTo>
                <a:cubicBezTo>
                  <a:pt x="181" y="648"/>
                  <a:pt x="171" y="650"/>
                  <a:pt x="152" y="656"/>
                </a:cubicBezTo>
                <a:cubicBezTo>
                  <a:pt x="144" y="659"/>
                  <a:pt x="128" y="668"/>
                  <a:pt x="128" y="668"/>
                </a:cubicBezTo>
                <a:cubicBezTo>
                  <a:pt x="121" y="667"/>
                  <a:pt x="113" y="668"/>
                  <a:pt x="106" y="666"/>
                </a:cubicBezTo>
                <a:cubicBezTo>
                  <a:pt x="101" y="664"/>
                  <a:pt x="105" y="616"/>
                  <a:pt x="86" y="604"/>
                </a:cubicBezTo>
                <a:cubicBezTo>
                  <a:pt x="82" y="598"/>
                  <a:pt x="70" y="590"/>
                  <a:pt x="70" y="590"/>
                </a:cubicBezTo>
                <a:cubicBezTo>
                  <a:pt x="69" y="584"/>
                  <a:pt x="69" y="578"/>
                  <a:pt x="68" y="572"/>
                </a:cubicBezTo>
                <a:cubicBezTo>
                  <a:pt x="68" y="570"/>
                  <a:pt x="66" y="566"/>
                  <a:pt x="66" y="566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3923605" y="3497486"/>
            <a:ext cx="1914525" cy="847725"/>
          </a:xfrm>
          <a:custGeom>
            <a:avLst/>
            <a:gdLst>
              <a:gd name="T0" fmla="*/ 2147483647 w 994"/>
              <a:gd name="T1" fmla="*/ 2147483647 h 480"/>
              <a:gd name="T2" fmla="*/ 2147483647 w 994"/>
              <a:gd name="T3" fmla="*/ 2147483647 h 480"/>
              <a:gd name="T4" fmla="*/ 2147483647 w 994"/>
              <a:gd name="T5" fmla="*/ 2147483647 h 480"/>
              <a:gd name="T6" fmla="*/ 2147483647 w 994"/>
              <a:gd name="T7" fmla="*/ 2147483647 h 480"/>
              <a:gd name="T8" fmla="*/ 2147483647 w 994"/>
              <a:gd name="T9" fmla="*/ 2147483647 h 480"/>
              <a:gd name="T10" fmla="*/ 2147483647 w 994"/>
              <a:gd name="T11" fmla="*/ 2147483647 h 480"/>
              <a:gd name="T12" fmla="*/ 2147483647 w 994"/>
              <a:gd name="T13" fmla="*/ 2147483647 h 480"/>
              <a:gd name="T14" fmla="*/ 2147483647 w 994"/>
              <a:gd name="T15" fmla="*/ 2147483647 h 480"/>
              <a:gd name="T16" fmla="*/ 2147483647 w 994"/>
              <a:gd name="T17" fmla="*/ 2147483647 h 480"/>
              <a:gd name="T18" fmla="*/ 2147483647 w 994"/>
              <a:gd name="T19" fmla="*/ 2147483647 h 480"/>
              <a:gd name="T20" fmla="*/ 2147483647 w 994"/>
              <a:gd name="T21" fmla="*/ 2147483647 h 480"/>
              <a:gd name="T22" fmla="*/ 2147483647 w 994"/>
              <a:gd name="T23" fmla="*/ 2147483647 h 480"/>
              <a:gd name="T24" fmla="*/ 2147483647 w 994"/>
              <a:gd name="T25" fmla="*/ 2147483647 h 480"/>
              <a:gd name="T26" fmla="*/ 2147483647 w 994"/>
              <a:gd name="T27" fmla="*/ 2147483647 h 480"/>
              <a:gd name="T28" fmla="*/ 2147483647 w 994"/>
              <a:gd name="T29" fmla="*/ 2147483647 h 480"/>
              <a:gd name="T30" fmla="*/ 2147483647 w 994"/>
              <a:gd name="T31" fmla="*/ 2147483647 h 480"/>
              <a:gd name="T32" fmla="*/ 2147483647 w 994"/>
              <a:gd name="T33" fmla="*/ 2147483647 h 480"/>
              <a:gd name="T34" fmla="*/ 2147483647 w 994"/>
              <a:gd name="T35" fmla="*/ 2147483647 h 480"/>
              <a:gd name="T36" fmla="*/ 2147483647 w 994"/>
              <a:gd name="T37" fmla="*/ 2147483647 h 480"/>
              <a:gd name="T38" fmla="*/ 2147483647 w 994"/>
              <a:gd name="T39" fmla="*/ 2147483647 h 480"/>
              <a:gd name="T40" fmla="*/ 2147483647 w 994"/>
              <a:gd name="T41" fmla="*/ 2147483647 h 480"/>
              <a:gd name="T42" fmla="*/ 2147483647 w 994"/>
              <a:gd name="T43" fmla="*/ 2147483647 h 480"/>
              <a:gd name="T44" fmla="*/ 2147483647 w 994"/>
              <a:gd name="T45" fmla="*/ 2147483647 h 480"/>
              <a:gd name="T46" fmla="*/ 2147483647 w 994"/>
              <a:gd name="T47" fmla="*/ 2147483647 h 480"/>
              <a:gd name="T48" fmla="*/ 2147483647 w 994"/>
              <a:gd name="T49" fmla="*/ 2147483647 h 480"/>
              <a:gd name="T50" fmla="*/ 2147483647 w 994"/>
              <a:gd name="T51" fmla="*/ 2147483647 h 480"/>
              <a:gd name="T52" fmla="*/ 2147483647 w 994"/>
              <a:gd name="T53" fmla="*/ 2147483647 h 480"/>
              <a:gd name="T54" fmla="*/ 2147483647 w 994"/>
              <a:gd name="T55" fmla="*/ 2147483647 h 480"/>
              <a:gd name="T56" fmla="*/ 2147483647 w 994"/>
              <a:gd name="T57" fmla="*/ 2147483647 h 480"/>
              <a:gd name="T58" fmla="*/ 2147483647 w 994"/>
              <a:gd name="T59" fmla="*/ 2147483647 h 480"/>
              <a:gd name="T60" fmla="*/ 2147483647 w 994"/>
              <a:gd name="T61" fmla="*/ 2147483647 h 480"/>
              <a:gd name="T62" fmla="*/ 2147483647 w 994"/>
              <a:gd name="T63" fmla="*/ 2147483647 h 480"/>
              <a:gd name="T64" fmla="*/ 2147483647 w 994"/>
              <a:gd name="T65" fmla="*/ 2147483647 h 480"/>
              <a:gd name="T66" fmla="*/ 2147483647 w 994"/>
              <a:gd name="T67" fmla="*/ 2147483647 h 480"/>
              <a:gd name="T68" fmla="*/ 2147483647 w 994"/>
              <a:gd name="T69" fmla="*/ 2147483647 h 480"/>
              <a:gd name="T70" fmla="*/ 2147483647 w 994"/>
              <a:gd name="T71" fmla="*/ 2147483647 h 480"/>
              <a:gd name="T72" fmla="*/ 2147483647 w 994"/>
              <a:gd name="T73" fmla="*/ 2147483647 h 480"/>
              <a:gd name="T74" fmla="*/ 2147483647 w 994"/>
              <a:gd name="T75" fmla="*/ 2147483647 h 480"/>
              <a:gd name="T76" fmla="*/ 2147483647 w 994"/>
              <a:gd name="T77" fmla="*/ 2147483647 h 480"/>
              <a:gd name="T78" fmla="*/ 2147483647 w 994"/>
              <a:gd name="T79" fmla="*/ 2147483647 h 480"/>
              <a:gd name="T80" fmla="*/ 2147483647 w 994"/>
              <a:gd name="T81" fmla="*/ 2147483647 h 480"/>
              <a:gd name="T82" fmla="*/ 2147483647 w 994"/>
              <a:gd name="T83" fmla="*/ 2147483647 h 480"/>
              <a:gd name="T84" fmla="*/ 2147483647 w 994"/>
              <a:gd name="T85" fmla="*/ 2147483647 h 480"/>
              <a:gd name="T86" fmla="*/ 2147483647 w 994"/>
              <a:gd name="T87" fmla="*/ 2147483647 h 480"/>
              <a:gd name="T88" fmla="*/ 2147483647 w 994"/>
              <a:gd name="T89" fmla="*/ 2147483647 h 4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94"/>
              <a:gd name="T136" fmla="*/ 0 h 480"/>
              <a:gd name="T137" fmla="*/ 994 w 994"/>
              <a:gd name="T138" fmla="*/ 480 h 4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94" h="480">
                <a:moveTo>
                  <a:pt x="86" y="332"/>
                </a:moveTo>
                <a:cubicBezTo>
                  <a:pt x="72" y="329"/>
                  <a:pt x="74" y="326"/>
                  <a:pt x="58" y="328"/>
                </a:cubicBezTo>
                <a:cubicBezTo>
                  <a:pt x="52" y="338"/>
                  <a:pt x="56" y="333"/>
                  <a:pt x="42" y="338"/>
                </a:cubicBezTo>
                <a:cubicBezTo>
                  <a:pt x="38" y="339"/>
                  <a:pt x="30" y="342"/>
                  <a:pt x="30" y="342"/>
                </a:cubicBezTo>
                <a:cubicBezTo>
                  <a:pt x="19" y="338"/>
                  <a:pt x="26" y="341"/>
                  <a:pt x="12" y="332"/>
                </a:cubicBezTo>
                <a:cubicBezTo>
                  <a:pt x="10" y="331"/>
                  <a:pt x="6" y="328"/>
                  <a:pt x="6" y="328"/>
                </a:cubicBezTo>
                <a:cubicBezTo>
                  <a:pt x="0" y="311"/>
                  <a:pt x="4" y="297"/>
                  <a:pt x="20" y="286"/>
                </a:cubicBezTo>
                <a:cubicBezTo>
                  <a:pt x="39" y="258"/>
                  <a:pt x="22" y="261"/>
                  <a:pt x="66" y="258"/>
                </a:cubicBezTo>
                <a:cubicBezTo>
                  <a:pt x="78" y="250"/>
                  <a:pt x="91" y="248"/>
                  <a:pt x="104" y="244"/>
                </a:cubicBezTo>
                <a:cubicBezTo>
                  <a:pt x="115" y="233"/>
                  <a:pt x="131" y="223"/>
                  <a:pt x="146" y="218"/>
                </a:cubicBezTo>
                <a:cubicBezTo>
                  <a:pt x="148" y="219"/>
                  <a:pt x="151" y="219"/>
                  <a:pt x="152" y="220"/>
                </a:cubicBezTo>
                <a:cubicBezTo>
                  <a:pt x="153" y="221"/>
                  <a:pt x="152" y="225"/>
                  <a:pt x="154" y="226"/>
                </a:cubicBezTo>
                <a:cubicBezTo>
                  <a:pt x="159" y="230"/>
                  <a:pt x="172" y="232"/>
                  <a:pt x="172" y="232"/>
                </a:cubicBezTo>
                <a:cubicBezTo>
                  <a:pt x="183" y="229"/>
                  <a:pt x="180" y="227"/>
                  <a:pt x="186" y="218"/>
                </a:cubicBezTo>
                <a:cubicBezTo>
                  <a:pt x="189" y="190"/>
                  <a:pt x="190" y="160"/>
                  <a:pt x="222" y="154"/>
                </a:cubicBezTo>
                <a:cubicBezTo>
                  <a:pt x="233" y="147"/>
                  <a:pt x="246" y="156"/>
                  <a:pt x="258" y="158"/>
                </a:cubicBezTo>
                <a:cubicBezTo>
                  <a:pt x="263" y="162"/>
                  <a:pt x="276" y="166"/>
                  <a:pt x="276" y="166"/>
                </a:cubicBezTo>
                <a:cubicBezTo>
                  <a:pt x="298" y="164"/>
                  <a:pt x="312" y="161"/>
                  <a:pt x="336" y="160"/>
                </a:cubicBezTo>
                <a:cubicBezTo>
                  <a:pt x="342" y="159"/>
                  <a:pt x="355" y="158"/>
                  <a:pt x="360" y="154"/>
                </a:cubicBezTo>
                <a:cubicBezTo>
                  <a:pt x="364" y="151"/>
                  <a:pt x="372" y="146"/>
                  <a:pt x="372" y="146"/>
                </a:cubicBezTo>
                <a:cubicBezTo>
                  <a:pt x="375" y="141"/>
                  <a:pt x="388" y="136"/>
                  <a:pt x="388" y="136"/>
                </a:cubicBezTo>
                <a:cubicBezTo>
                  <a:pt x="393" y="128"/>
                  <a:pt x="401" y="124"/>
                  <a:pt x="410" y="120"/>
                </a:cubicBezTo>
                <a:cubicBezTo>
                  <a:pt x="414" y="118"/>
                  <a:pt x="422" y="116"/>
                  <a:pt x="422" y="116"/>
                </a:cubicBezTo>
                <a:cubicBezTo>
                  <a:pt x="436" y="95"/>
                  <a:pt x="447" y="69"/>
                  <a:pt x="474" y="60"/>
                </a:cubicBezTo>
                <a:cubicBezTo>
                  <a:pt x="494" y="63"/>
                  <a:pt x="505" y="75"/>
                  <a:pt x="524" y="78"/>
                </a:cubicBezTo>
                <a:cubicBezTo>
                  <a:pt x="548" y="76"/>
                  <a:pt x="565" y="75"/>
                  <a:pt x="584" y="62"/>
                </a:cubicBezTo>
                <a:cubicBezTo>
                  <a:pt x="596" y="43"/>
                  <a:pt x="603" y="21"/>
                  <a:pt x="622" y="8"/>
                </a:cubicBezTo>
                <a:cubicBezTo>
                  <a:pt x="631" y="9"/>
                  <a:pt x="640" y="8"/>
                  <a:pt x="648" y="10"/>
                </a:cubicBezTo>
                <a:cubicBezTo>
                  <a:pt x="655" y="12"/>
                  <a:pt x="666" y="22"/>
                  <a:pt x="666" y="22"/>
                </a:cubicBezTo>
                <a:cubicBezTo>
                  <a:pt x="670" y="34"/>
                  <a:pt x="687" y="33"/>
                  <a:pt x="698" y="34"/>
                </a:cubicBezTo>
                <a:cubicBezTo>
                  <a:pt x="706" y="33"/>
                  <a:pt x="719" y="36"/>
                  <a:pt x="726" y="28"/>
                </a:cubicBezTo>
                <a:cubicBezTo>
                  <a:pt x="732" y="21"/>
                  <a:pt x="738" y="4"/>
                  <a:pt x="738" y="4"/>
                </a:cubicBezTo>
                <a:cubicBezTo>
                  <a:pt x="754" y="15"/>
                  <a:pt x="745" y="11"/>
                  <a:pt x="764" y="14"/>
                </a:cubicBezTo>
                <a:cubicBezTo>
                  <a:pt x="775" y="11"/>
                  <a:pt x="784" y="9"/>
                  <a:pt x="794" y="4"/>
                </a:cubicBezTo>
                <a:cubicBezTo>
                  <a:pt x="798" y="2"/>
                  <a:pt x="806" y="0"/>
                  <a:pt x="806" y="0"/>
                </a:cubicBezTo>
                <a:cubicBezTo>
                  <a:pt x="814" y="3"/>
                  <a:pt x="813" y="7"/>
                  <a:pt x="818" y="14"/>
                </a:cubicBezTo>
                <a:cubicBezTo>
                  <a:pt x="811" y="24"/>
                  <a:pt x="812" y="26"/>
                  <a:pt x="814" y="38"/>
                </a:cubicBezTo>
                <a:cubicBezTo>
                  <a:pt x="830" y="35"/>
                  <a:pt x="830" y="21"/>
                  <a:pt x="844" y="16"/>
                </a:cubicBezTo>
                <a:cubicBezTo>
                  <a:pt x="857" y="25"/>
                  <a:pt x="864" y="34"/>
                  <a:pt x="880" y="38"/>
                </a:cubicBezTo>
                <a:cubicBezTo>
                  <a:pt x="885" y="37"/>
                  <a:pt x="890" y="38"/>
                  <a:pt x="894" y="36"/>
                </a:cubicBezTo>
                <a:cubicBezTo>
                  <a:pt x="898" y="34"/>
                  <a:pt x="906" y="28"/>
                  <a:pt x="906" y="28"/>
                </a:cubicBezTo>
                <a:cubicBezTo>
                  <a:pt x="912" y="19"/>
                  <a:pt x="921" y="20"/>
                  <a:pt x="930" y="14"/>
                </a:cubicBezTo>
                <a:cubicBezTo>
                  <a:pt x="932" y="15"/>
                  <a:pt x="934" y="16"/>
                  <a:pt x="936" y="18"/>
                </a:cubicBezTo>
                <a:cubicBezTo>
                  <a:pt x="937" y="20"/>
                  <a:pt x="936" y="23"/>
                  <a:pt x="938" y="24"/>
                </a:cubicBezTo>
                <a:cubicBezTo>
                  <a:pt x="943" y="28"/>
                  <a:pt x="951" y="28"/>
                  <a:pt x="956" y="32"/>
                </a:cubicBezTo>
                <a:cubicBezTo>
                  <a:pt x="962" y="41"/>
                  <a:pt x="969" y="39"/>
                  <a:pt x="978" y="42"/>
                </a:cubicBezTo>
                <a:cubicBezTo>
                  <a:pt x="986" y="54"/>
                  <a:pt x="994" y="76"/>
                  <a:pt x="976" y="82"/>
                </a:cubicBezTo>
                <a:cubicBezTo>
                  <a:pt x="961" y="97"/>
                  <a:pt x="945" y="96"/>
                  <a:pt x="926" y="102"/>
                </a:cubicBezTo>
                <a:cubicBezTo>
                  <a:pt x="913" y="121"/>
                  <a:pt x="945" y="126"/>
                  <a:pt x="958" y="130"/>
                </a:cubicBezTo>
                <a:cubicBezTo>
                  <a:pt x="961" y="134"/>
                  <a:pt x="966" y="139"/>
                  <a:pt x="960" y="144"/>
                </a:cubicBezTo>
                <a:cubicBezTo>
                  <a:pt x="957" y="147"/>
                  <a:pt x="948" y="148"/>
                  <a:pt x="948" y="148"/>
                </a:cubicBezTo>
                <a:cubicBezTo>
                  <a:pt x="943" y="155"/>
                  <a:pt x="939" y="155"/>
                  <a:pt x="932" y="160"/>
                </a:cubicBezTo>
                <a:cubicBezTo>
                  <a:pt x="926" y="170"/>
                  <a:pt x="930" y="165"/>
                  <a:pt x="916" y="170"/>
                </a:cubicBezTo>
                <a:cubicBezTo>
                  <a:pt x="912" y="171"/>
                  <a:pt x="904" y="174"/>
                  <a:pt x="904" y="174"/>
                </a:cubicBezTo>
                <a:cubicBezTo>
                  <a:pt x="902" y="181"/>
                  <a:pt x="894" y="192"/>
                  <a:pt x="894" y="192"/>
                </a:cubicBezTo>
                <a:cubicBezTo>
                  <a:pt x="889" y="211"/>
                  <a:pt x="887" y="228"/>
                  <a:pt x="894" y="248"/>
                </a:cubicBezTo>
                <a:cubicBezTo>
                  <a:pt x="897" y="274"/>
                  <a:pt x="900" y="315"/>
                  <a:pt x="874" y="332"/>
                </a:cubicBezTo>
                <a:cubicBezTo>
                  <a:pt x="869" y="346"/>
                  <a:pt x="853" y="359"/>
                  <a:pt x="838" y="364"/>
                </a:cubicBezTo>
                <a:cubicBezTo>
                  <a:pt x="825" y="361"/>
                  <a:pt x="815" y="356"/>
                  <a:pt x="802" y="352"/>
                </a:cubicBezTo>
                <a:cubicBezTo>
                  <a:pt x="798" y="351"/>
                  <a:pt x="790" y="348"/>
                  <a:pt x="790" y="348"/>
                </a:cubicBezTo>
                <a:cubicBezTo>
                  <a:pt x="779" y="352"/>
                  <a:pt x="766" y="376"/>
                  <a:pt x="760" y="386"/>
                </a:cubicBezTo>
                <a:cubicBezTo>
                  <a:pt x="760" y="386"/>
                  <a:pt x="745" y="391"/>
                  <a:pt x="742" y="392"/>
                </a:cubicBezTo>
                <a:cubicBezTo>
                  <a:pt x="738" y="393"/>
                  <a:pt x="730" y="396"/>
                  <a:pt x="730" y="396"/>
                </a:cubicBezTo>
                <a:cubicBezTo>
                  <a:pt x="713" y="422"/>
                  <a:pt x="720" y="446"/>
                  <a:pt x="684" y="458"/>
                </a:cubicBezTo>
                <a:cubicBezTo>
                  <a:pt x="677" y="456"/>
                  <a:pt x="673" y="452"/>
                  <a:pt x="666" y="450"/>
                </a:cubicBezTo>
                <a:cubicBezTo>
                  <a:pt x="616" y="453"/>
                  <a:pt x="637" y="449"/>
                  <a:pt x="612" y="466"/>
                </a:cubicBezTo>
                <a:cubicBezTo>
                  <a:pt x="607" y="473"/>
                  <a:pt x="604" y="477"/>
                  <a:pt x="596" y="480"/>
                </a:cubicBezTo>
                <a:cubicBezTo>
                  <a:pt x="586" y="478"/>
                  <a:pt x="586" y="473"/>
                  <a:pt x="578" y="468"/>
                </a:cubicBezTo>
                <a:cubicBezTo>
                  <a:pt x="560" y="471"/>
                  <a:pt x="568" y="469"/>
                  <a:pt x="552" y="474"/>
                </a:cubicBezTo>
                <a:cubicBezTo>
                  <a:pt x="548" y="475"/>
                  <a:pt x="540" y="478"/>
                  <a:pt x="540" y="478"/>
                </a:cubicBezTo>
                <a:cubicBezTo>
                  <a:pt x="527" y="476"/>
                  <a:pt x="520" y="478"/>
                  <a:pt x="516" y="466"/>
                </a:cubicBezTo>
                <a:cubicBezTo>
                  <a:pt x="517" y="461"/>
                  <a:pt x="515" y="454"/>
                  <a:pt x="518" y="450"/>
                </a:cubicBezTo>
                <a:cubicBezTo>
                  <a:pt x="520" y="447"/>
                  <a:pt x="530" y="446"/>
                  <a:pt x="530" y="446"/>
                </a:cubicBezTo>
                <a:cubicBezTo>
                  <a:pt x="531" y="444"/>
                  <a:pt x="530" y="441"/>
                  <a:pt x="532" y="440"/>
                </a:cubicBezTo>
                <a:cubicBezTo>
                  <a:pt x="535" y="438"/>
                  <a:pt x="544" y="436"/>
                  <a:pt x="544" y="436"/>
                </a:cubicBezTo>
                <a:cubicBezTo>
                  <a:pt x="560" y="411"/>
                  <a:pt x="495" y="422"/>
                  <a:pt x="494" y="422"/>
                </a:cubicBezTo>
                <a:cubicBezTo>
                  <a:pt x="488" y="418"/>
                  <a:pt x="485" y="413"/>
                  <a:pt x="482" y="406"/>
                </a:cubicBezTo>
                <a:cubicBezTo>
                  <a:pt x="479" y="400"/>
                  <a:pt x="476" y="388"/>
                  <a:pt x="476" y="388"/>
                </a:cubicBezTo>
                <a:cubicBezTo>
                  <a:pt x="477" y="384"/>
                  <a:pt x="475" y="379"/>
                  <a:pt x="478" y="376"/>
                </a:cubicBezTo>
                <a:cubicBezTo>
                  <a:pt x="481" y="373"/>
                  <a:pt x="490" y="372"/>
                  <a:pt x="490" y="372"/>
                </a:cubicBezTo>
                <a:cubicBezTo>
                  <a:pt x="493" y="363"/>
                  <a:pt x="492" y="361"/>
                  <a:pt x="484" y="356"/>
                </a:cubicBezTo>
                <a:cubicBezTo>
                  <a:pt x="465" y="359"/>
                  <a:pt x="470" y="365"/>
                  <a:pt x="454" y="370"/>
                </a:cubicBezTo>
                <a:cubicBezTo>
                  <a:pt x="436" y="365"/>
                  <a:pt x="417" y="367"/>
                  <a:pt x="398" y="364"/>
                </a:cubicBezTo>
                <a:cubicBezTo>
                  <a:pt x="392" y="346"/>
                  <a:pt x="390" y="344"/>
                  <a:pt x="376" y="334"/>
                </a:cubicBezTo>
                <a:cubicBezTo>
                  <a:pt x="360" y="310"/>
                  <a:pt x="307" y="344"/>
                  <a:pt x="284" y="350"/>
                </a:cubicBezTo>
                <a:cubicBezTo>
                  <a:pt x="274" y="348"/>
                  <a:pt x="267" y="343"/>
                  <a:pt x="258" y="340"/>
                </a:cubicBezTo>
                <a:cubicBezTo>
                  <a:pt x="243" y="343"/>
                  <a:pt x="227" y="347"/>
                  <a:pt x="212" y="352"/>
                </a:cubicBezTo>
                <a:cubicBezTo>
                  <a:pt x="178" y="350"/>
                  <a:pt x="189" y="345"/>
                  <a:pt x="164" y="340"/>
                </a:cubicBezTo>
                <a:cubicBezTo>
                  <a:pt x="148" y="342"/>
                  <a:pt x="133" y="343"/>
                  <a:pt x="120" y="352"/>
                </a:cubicBezTo>
                <a:cubicBezTo>
                  <a:pt x="108" y="351"/>
                  <a:pt x="99" y="348"/>
                  <a:pt x="88" y="346"/>
                </a:cubicBezTo>
                <a:cubicBezTo>
                  <a:pt x="86" y="341"/>
                  <a:pt x="89" y="335"/>
                  <a:pt x="86" y="332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4134742" y="4064223"/>
            <a:ext cx="1398588" cy="1017588"/>
          </a:xfrm>
          <a:custGeom>
            <a:avLst/>
            <a:gdLst>
              <a:gd name="T0" fmla="*/ 2147483647 w 725"/>
              <a:gd name="T1" fmla="*/ 2147483647 h 574"/>
              <a:gd name="T2" fmla="*/ 2147483647 w 725"/>
              <a:gd name="T3" fmla="*/ 2147483647 h 574"/>
              <a:gd name="T4" fmla="*/ 2147483647 w 725"/>
              <a:gd name="T5" fmla="*/ 2147483647 h 574"/>
              <a:gd name="T6" fmla="*/ 2147483647 w 725"/>
              <a:gd name="T7" fmla="*/ 2147483647 h 574"/>
              <a:gd name="T8" fmla="*/ 2147483647 w 725"/>
              <a:gd name="T9" fmla="*/ 2147483647 h 574"/>
              <a:gd name="T10" fmla="*/ 2147483647 w 725"/>
              <a:gd name="T11" fmla="*/ 2147483647 h 574"/>
              <a:gd name="T12" fmla="*/ 2147483647 w 725"/>
              <a:gd name="T13" fmla="*/ 2147483647 h 574"/>
              <a:gd name="T14" fmla="*/ 2147483647 w 725"/>
              <a:gd name="T15" fmla="*/ 2147483647 h 574"/>
              <a:gd name="T16" fmla="*/ 2147483647 w 725"/>
              <a:gd name="T17" fmla="*/ 2147483647 h 574"/>
              <a:gd name="T18" fmla="*/ 2147483647 w 725"/>
              <a:gd name="T19" fmla="*/ 2147483647 h 574"/>
              <a:gd name="T20" fmla="*/ 2147483647 w 725"/>
              <a:gd name="T21" fmla="*/ 2147483647 h 574"/>
              <a:gd name="T22" fmla="*/ 2147483647 w 725"/>
              <a:gd name="T23" fmla="*/ 2147483647 h 574"/>
              <a:gd name="T24" fmla="*/ 2147483647 w 725"/>
              <a:gd name="T25" fmla="*/ 2147483647 h 574"/>
              <a:gd name="T26" fmla="*/ 2147483647 w 725"/>
              <a:gd name="T27" fmla="*/ 2147483647 h 574"/>
              <a:gd name="T28" fmla="*/ 2147483647 w 725"/>
              <a:gd name="T29" fmla="*/ 2147483647 h 574"/>
              <a:gd name="T30" fmla="*/ 2147483647 w 725"/>
              <a:gd name="T31" fmla="*/ 2147483647 h 574"/>
              <a:gd name="T32" fmla="*/ 2147483647 w 725"/>
              <a:gd name="T33" fmla="*/ 2147483647 h 574"/>
              <a:gd name="T34" fmla="*/ 2147483647 w 725"/>
              <a:gd name="T35" fmla="*/ 2147483647 h 574"/>
              <a:gd name="T36" fmla="*/ 2147483647 w 725"/>
              <a:gd name="T37" fmla="*/ 2147483647 h 574"/>
              <a:gd name="T38" fmla="*/ 2147483647 w 725"/>
              <a:gd name="T39" fmla="*/ 2147483647 h 574"/>
              <a:gd name="T40" fmla="*/ 2147483647 w 725"/>
              <a:gd name="T41" fmla="*/ 2147483647 h 574"/>
              <a:gd name="T42" fmla="*/ 2147483647 w 725"/>
              <a:gd name="T43" fmla="*/ 2147483647 h 574"/>
              <a:gd name="T44" fmla="*/ 2147483647 w 725"/>
              <a:gd name="T45" fmla="*/ 2147483647 h 574"/>
              <a:gd name="T46" fmla="*/ 2147483647 w 725"/>
              <a:gd name="T47" fmla="*/ 2147483647 h 574"/>
              <a:gd name="T48" fmla="*/ 2147483647 w 725"/>
              <a:gd name="T49" fmla="*/ 2147483647 h 574"/>
              <a:gd name="T50" fmla="*/ 2147483647 w 725"/>
              <a:gd name="T51" fmla="*/ 2147483647 h 574"/>
              <a:gd name="T52" fmla="*/ 2147483647 w 725"/>
              <a:gd name="T53" fmla="*/ 2147483647 h 574"/>
              <a:gd name="T54" fmla="*/ 2147483647 w 725"/>
              <a:gd name="T55" fmla="*/ 2147483647 h 574"/>
              <a:gd name="T56" fmla="*/ 2147483647 w 725"/>
              <a:gd name="T57" fmla="*/ 2147483647 h 574"/>
              <a:gd name="T58" fmla="*/ 2147483647 w 725"/>
              <a:gd name="T59" fmla="*/ 2147483647 h 574"/>
              <a:gd name="T60" fmla="*/ 2147483647 w 725"/>
              <a:gd name="T61" fmla="*/ 2147483647 h 574"/>
              <a:gd name="T62" fmla="*/ 2147483647 w 725"/>
              <a:gd name="T63" fmla="*/ 2147483647 h 574"/>
              <a:gd name="T64" fmla="*/ 2147483647 w 725"/>
              <a:gd name="T65" fmla="*/ 2147483647 h 574"/>
              <a:gd name="T66" fmla="*/ 2147483647 w 725"/>
              <a:gd name="T67" fmla="*/ 2147483647 h 574"/>
              <a:gd name="T68" fmla="*/ 2147483647 w 725"/>
              <a:gd name="T69" fmla="*/ 2147483647 h 574"/>
              <a:gd name="T70" fmla="*/ 2147483647 w 725"/>
              <a:gd name="T71" fmla="*/ 2147483647 h 574"/>
              <a:gd name="T72" fmla="*/ 2147483647 w 725"/>
              <a:gd name="T73" fmla="*/ 2147483647 h 574"/>
              <a:gd name="T74" fmla="*/ 2147483647 w 725"/>
              <a:gd name="T75" fmla="*/ 2147483647 h 574"/>
              <a:gd name="T76" fmla="*/ 2147483647 w 725"/>
              <a:gd name="T77" fmla="*/ 2147483647 h 574"/>
              <a:gd name="T78" fmla="*/ 2147483647 w 725"/>
              <a:gd name="T79" fmla="*/ 2147483647 h 574"/>
              <a:gd name="T80" fmla="*/ 2147483647 w 725"/>
              <a:gd name="T81" fmla="*/ 2147483647 h 574"/>
              <a:gd name="T82" fmla="*/ 2147483647 w 725"/>
              <a:gd name="T83" fmla="*/ 2147483647 h 574"/>
              <a:gd name="T84" fmla="*/ 2147483647 w 725"/>
              <a:gd name="T85" fmla="*/ 2147483647 h 574"/>
              <a:gd name="T86" fmla="*/ 2147483647 w 725"/>
              <a:gd name="T87" fmla="*/ 2147483647 h 574"/>
              <a:gd name="T88" fmla="*/ 2147483647 w 725"/>
              <a:gd name="T89" fmla="*/ 2147483647 h 574"/>
              <a:gd name="T90" fmla="*/ 2147483647 w 725"/>
              <a:gd name="T91" fmla="*/ 2147483647 h 574"/>
              <a:gd name="T92" fmla="*/ 2147483647 w 725"/>
              <a:gd name="T93" fmla="*/ 2147483647 h 574"/>
              <a:gd name="T94" fmla="*/ 2147483647 w 725"/>
              <a:gd name="T95" fmla="*/ 2147483647 h 574"/>
              <a:gd name="T96" fmla="*/ 2147483647 w 725"/>
              <a:gd name="T97" fmla="*/ 2147483647 h 5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5"/>
              <a:gd name="T148" fmla="*/ 0 h 574"/>
              <a:gd name="T149" fmla="*/ 725 w 725"/>
              <a:gd name="T150" fmla="*/ 574 h 57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5" h="574">
                <a:moveTo>
                  <a:pt x="461" y="458"/>
                </a:moveTo>
                <a:cubicBezTo>
                  <a:pt x="459" y="469"/>
                  <a:pt x="453" y="476"/>
                  <a:pt x="459" y="484"/>
                </a:cubicBezTo>
                <a:cubicBezTo>
                  <a:pt x="456" y="496"/>
                  <a:pt x="454" y="507"/>
                  <a:pt x="465" y="514"/>
                </a:cubicBezTo>
                <a:cubicBezTo>
                  <a:pt x="467" y="532"/>
                  <a:pt x="464" y="536"/>
                  <a:pt x="481" y="532"/>
                </a:cubicBezTo>
                <a:cubicBezTo>
                  <a:pt x="500" y="519"/>
                  <a:pt x="520" y="509"/>
                  <a:pt x="543" y="506"/>
                </a:cubicBezTo>
                <a:cubicBezTo>
                  <a:pt x="551" y="503"/>
                  <a:pt x="559" y="501"/>
                  <a:pt x="567" y="498"/>
                </a:cubicBezTo>
                <a:cubicBezTo>
                  <a:pt x="571" y="497"/>
                  <a:pt x="579" y="494"/>
                  <a:pt x="579" y="494"/>
                </a:cubicBezTo>
                <a:cubicBezTo>
                  <a:pt x="603" y="496"/>
                  <a:pt x="599" y="497"/>
                  <a:pt x="615" y="502"/>
                </a:cubicBezTo>
                <a:cubicBezTo>
                  <a:pt x="638" y="498"/>
                  <a:pt x="658" y="492"/>
                  <a:pt x="683" y="490"/>
                </a:cubicBezTo>
                <a:cubicBezTo>
                  <a:pt x="692" y="487"/>
                  <a:pt x="690" y="481"/>
                  <a:pt x="693" y="472"/>
                </a:cubicBezTo>
                <a:cubicBezTo>
                  <a:pt x="696" y="454"/>
                  <a:pt x="706" y="452"/>
                  <a:pt x="711" y="436"/>
                </a:cubicBezTo>
                <a:cubicBezTo>
                  <a:pt x="707" y="425"/>
                  <a:pt x="705" y="413"/>
                  <a:pt x="701" y="402"/>
                </a:cubicBezTo>
                <a:cubicBezTo>
                  <a:pt x="700" y="398"/>
                  <a:pt x="697" y="390"/>
                  <a:pt x="697" y="390"/>
                </a:cubicBezTo>
                <a:cubicBezTo>
                  <a:pt x="699" y="376"/>
                  <a:pt x="701" y="368"/>
                  <a:pt x="713" y="360"/>
                </a:cubicBezTo>
                <a:cubicBezTo>
                  <a:pt x="715" y="353"/>
                  <a:pt x="719" y="349"/>
                  <a:pt x="721" y="342"/>
                </a:cubicBezTo>
                <a:cubicBezTo>
                  <a:pt x="716" y="326"/>
                  <a:pt x="720" y="320"/>
                  <a:pt x="725" y="304"/>
                </a:cubicBezTo>
                <a:cubicBezTo>
                  <a:pt x="723" y="294"/>
                  <a:pt x="714" y="292"/>
                  <a:pt x="705" y="288"/>
                </a:cubicBezTo>
                <a:cubicBezTo>
                  <a:pt x="701" y="286"/>
                  <a:pt x="693" y="284"/>
                  <a:pt x="693" y="284"/>
                </a:cubicBezTo>
                <a:cubicBezTo>
                  <a:pt x="690" y="274"/>
                  <a:pt x="691" y="267"/>
                  <a:pt x="701" y="264"/>
                </a:cubicBezTo>
                <a:cubicBezTo>
                  <a:pt x="707" y="258"/>
                  <a:pt x="714" y="257"/>
                  <a:pt x="717" y="250"/>
                </a:cubicBezTo>
                <a:cubicBezTo>
                  <a:pt x="720" y="244"/>
                  <a:pt x="723" y="232"/>
                  <a:pt x="723" y="232"/>
                </a:cubicBezTo>
                <a:cubicBezTo>
                  <a:pt x="721" y="221"/>
                  <a:pt x="722" y="216"/>
                  <a:pt x="713" y="210"/>
                </a:cubicBezTo>
                <a:cubicBezTo>
                  <a:pt x="707" y="201"/>
                  <a:pt x="701" y="201"/>
                  <a:pt x="697" y="190"/>
                </a:cubicBezTo>
                <a:cubicBezTo>
                  <a:pt x="698" y="185"/>
                  <a:pt x="698" y="179"/>
                  <a:pt x="699" y="174"/>
                </a:cubicBezTo>
                <a:cubicBezTo>
                  <a:pt x="700" y="170"/>
                  <a:pt x="703" y="162"/>
                  <a:pt x="703" y="162"/>
                </a:cubicBezTo>
                <a:cubicBezTo>
                  <a:pt x="704" y="152"/>
                  <a:pt x="707" y="144"/>
                  <a:pt x="709" y="134"/>
                </a:cubicBezTo>
                <a:cubicBezTo>
                  <a:pt x="707" y="112"/>
                  <a:pt x="709" y="122"/>
                  <a:pt x="703" y="104"/>
                </a:cubicBezTo>
                <a:cubicBezTo>
                  <a:pt x="702" y="100"/>
                  <a:pt x="699" y="92"/>
                  <a:pt x="699" y="92"/>
                </a:cubicBezTo>
                <a:cubicBezTo>
                  <a:pt x="698" y="74"/>
                  <a:pt x="706" y="32"/>
                  <a:pt x="683" y="24"/>
                </a:cubicBezTo>
                <a:cubicBezTo>
                  <a:pt x="659" y="28"/>
                  <a:pt x="668" y="38"/>
                  <a:pt x="653" y="48"/>
                </a:cubicBezTo>
                <a:cubicBezTo>
                  <a:pt x="649" y="60"/>
                  <a:pt x="631" y="61"/>
                  <a:pt x="621" y="68"/>
                </a:cubicBezTo>
                <a:cubicBezTo>
                  <a:pt x="618" y="76"/>
                  <a:pt x="616" y="79"/>
                  <a:pt x="609" y="84"/>
                </a:cubicBezTo>
                <a:cubicBezTo>
                  <a:pt x="606" y="94"/>
                  <a:pt x="602" y="112"/>
                  <a:pt x="591" y="116"/>
                </a:cubicBezTo>
                <a:cubicBezTo>
                  <a:pt x="585" y="122"/>
                  <a:pt x="581" y="125"/>
                  <a:pt x="573" y="128"/>
                </a:cubicBezTo>
                <a:cubicBezTo>
                  <a:pt x="566" y="126"/>
                  <a:pt x="553" y="122"/>
                  <a:pt x="553" y="122"/>
                </a:cubicBezTo>
                <a:cubicBezTo>
                  <a:pt x="514" y="124"/>
                  <a:pt x="526" y="119"/>
                  <a:pt x="507" y="134"/>
                </a:cubicBezTo>
                <a:cubicBezTo>
                  <a:pt x="501" y="138"/>
                  <a:pt x="496" y="144"/>
                  <a:pt x="489" y="146"/>
                </a:cubicBezTo>
                <a:cubicBezTo>
                  <a:pt x="485" y="147"/>
                  <a:pt x="477" y="150"/>
                  <a:pt x="477" y="150"/>
                </a:cubicBezTo>
                <a:cubicBezTo>
                  <a:pt x="470" y="148"/>
                  <a:pt x="466" y="144"/>
                  <a:pt x="459" y="142"/>
                </a:cubicBezTo>
                <a:cubicBezTo>
                  <a:pt x="450" y="145"/>
                  <a:pt x="441" y="147"/>
                  <a:pt x="431" y="148"/>
                </a:cubicBezTo>
                <a:cubicBezTo>
                  <a:pt x="423" y="147"/>
                  <a:pt x="412" y="151"/>
                  <a:pt x="407" y="144"/>
                </a:cubicBezTo>
                <a:cubicBezTo>
                  <a:pt x="405" y="141"/>
                  <a:pt x="403" y="132"/>
                  <a:pt x="403" y="132"/>
                </a:cubicBezTo>
                <a:cubicBezTo>
                  <a:pt x="406" y="124"/>
                  <a:pt x="415" y="118"/>
                  <a:pt x="423" y="116"/>
                </a:cubicBezTo>
                <a:cubicBezTo>
                  <a:pt x="430" y="112"/>
                  <a:pt x="435" y="109"/>
                  <a:pt x="431" y="100"/>
                </a:cubicBezTo>
                <a:cubicBezTo>
                  <a:pt x="424" y="86"/>
                  <a:pt x="385" y="88"/>
                  <a:pt x="377" y="88"/>
                </a:cubicBezTo>
                <a:cubicBezTo>
                  <a:pt x="376" y="84"/>
                  <a:pt x="375" y="80"/>
                  <a:pt x="373" y="76"/>
                </a:cubicBezTo>
                <a:cubicBezTo>
                  <a:pt x="372" y="74"/>
                  <a:pt x="370" y="72"/>
                  <a:pt x="369" y="70"/>
                </a:cubicBezTo>
                <a:cubicBezTo>
                  <a:pt x="367" y="66"/>
                  <a:pt x="365" y="58"/>
                  <a:pt x="365" y="58"/>
                </a:cubicBezTo>
                <a:cubicBezTo>
                  <a:pt x="368" y="50"/>
                  <a:pt x="372" y="51"/>
                  <a:pt x="377" y="44"/>
                </a:cubicBezTo>
                <a:cubicBezTo>
                  <a:pt x="381" y="29"/>
                  <a:pt x="379" y="30"/>
                  <a:pt x="363" y="32"/>
                </a:cubicBezTo>
                <a:cubicBezTo>
                  <a:pt x="361" y="33"/>
                  <a:pt x="359" y="33"/>
                  <a:pt x="357" y="34"/>
                </a:cubicBezTo>
                <a:cubicBezTo>
                  <a:pt x="355" y="35"/>
                  <a:pt x="353" y="37"/>
                  <a:pt x="351" y="38"/>
                </a:cubicBezTo>
                <a:cubicBezTo>
                  <a:pt x="347" y="40"/>
                  <a:pt x="339" y="42"/>
                  <a:pt x="339" y="42"/>
                </a:cubicBezTo>
                <a:cubicBezTo>
                  <a:pt x="291" y="38"/>
                  <a:pt x="308" y="43"/>
                  <a:pt x="287" y="36"/>
                </a:cubicBezTo>
                <a:cubicBezTo>
                  <a:pt x="281" y="18"/>
                  <a:pt x="264" y="10"/>
                  <a:pt x="249" y="0"/>
                </a:cubicBezTo>
                <a:cubicBezTo>
                  <a:pt x="214" y="2"/>
                  <a:pt x="205" y="10"/>
                  <a:pt x="175" y="20"/>
                </a:cubicBezTo>
                <a:cubicBezTo>
                  <a:pt x="163" y="18"/>
                  <a:pt x="158" y="18"/>
                  <a:pt x="149" y="12"/>
                </a:cubicBezTo>
                <a:cubicBezTo>
                  <a:pt x="128" y="15"/>
                  <a:pt x="108" y="21"/>
                  <a:pt x="87" y="24"/>
                </a:cubicBezTo>
                <a:cubicBezTo>
                  <a:pt x="70" y="20"/>
                  <a:pt x="55" y="16"/>
                  <a:pt x="37" y="14"/>
                </a:cubicBezTo>
                <a:cubicBezTo>
                  <a:pt x="24" y="16"/>
                  <a:pt x="22" y="17"/>
                  <a:pt x="13" y="26"/>
                </a:cubicBezTo>
                <a:cubicBezTo>
                  <a:pt x="8" y="40"/>
                  <a:pt x="11" y="26"/>
                  <a:pt x="17" y="34"/>
                </a:cubicBezTo>
                <a:cubicBezTo>
                  <a:pt x="19" y="37"/>
                  <a:pt x="21" y="46"/>
                  <a:pt x="21" y="46"/>
                </a:cubicBezTo>
                <a:cubicBezTo>
                  <a:pt x="20" y="57"/>
                  <a:pt x="24" y="78"/>
                  <a:pt x="11" y="82"/>
                </a:cubicBezTo>
                <a:cubicBezTo>
                  <a:pt x="0" y="93"/>
                  <a:pt x="11" y="114"/>
                  <a:pt x="23" y="122"/>
                </a:cubicBezTo>
                <a:cubicBezTo>
                  <a:pt x="28" y="138"/>
                  <a:pt x="20" y="119"/>
                  <a:pt x="31" y="130"/>
                </a:cubicBezTo>
                <a:cubicBezTo>
                  <a:pt x="35" y="134"/>
                  <a:pt x="36" y="149"/>
                  <a:pt x="37" y="154"/>
                </a:cubicBezTo>
                <a:cubicBezTo>
                  <a:pt x="39" y="161"/>
                  <a:pt x="43" y="174"/>
                  <a:pt x="43" y="174"/>
                </a:cubicBezTo>
                <a:cubicBezTo>
                  <a:pt x="37" y="206"/>
                  <a:pt x="39" y="212"/>
                  <a:pt x="69" y="222"/>
                </a:cubicBezTo>
                <a:cubicBezTo>
                  <a:pt x="75" y="231"/>
                  <a:pt x="77" y="239"/>
                  <a:pt x="87" y="242"/>
                </a:cubicBezTo>
                <a:cubicBezTo>
                  <a:pt x="106" y="238"/>
                  <a:pt x="92" y="231"/>
                  <a:pt x="107" y="226"/>
                </a:cubicBezTo>
                <a:cubicBezTo>
                  <a:pt x="113" y="220"/>
                  <a:pt x="118" y="219"/>
                  <a:pt x="123" y="212"/>
                </a:cubicBezTo>
                <a:cubicBezTo>
                  <a:pt x="127" y="213"/>
                  <a:pt x="131" y="212"/>
                  <a:pt x="135" y="214"/>
                </a:cubicBezTo>
                <a:cubicBezTo>
                  <a:pt x="138" y="216"/>
                  <a:pt x="140" y="231"/>
                  <a:pt x="143" y="232"/>
                </a:cubicBezTo>
                <a:cubicBezTo>
                  <a:pt x="150" y="234"/>
                  <a:pt x="158" y="233"/>
                  <a:pt x="165" y="234"/>
                </a:cubicBezTo>
                <a:cubicBezTo>
                  <a:pt x="175" y="241"/>
                  <a:pt x="171" y="249"/>
                  <a:pt x="165" y="258"/>
                </a:cubicBezTo>
                <a:cubicBezTo>
                  <a:pt x="162" y="274"/>
                  <a:pt x="154" y="288"/>
                  <a:pt x="151" y="304"/>
                </a:cubicBezTo>
                <a:cubicBezTo>
                  <a:pt x="154" y="328"/>
                  <a:pt x="153" y="329"/>
                  <a:pt x="169" y="340"/>
                </a:cubicBezTo>
                <a:cubicBezTo>
                  <a:pt x="177" y="353"/>
                  <a:pt x="199" y="347"/>
                  <a:pt x="213" y="356"/>
                </a:cubicBezTo>
                <a:cubicBezTo>
                  <a:pt x="220" y="367"/>
                  <a:pt x="220" y="385"/>
                  <a:pt x="229" y="394"/>
                </a:cubicBezTo>
                <a:cubicBezTo>
                  <a:pt x="234" y="399"/>
                  <a:pt x="241" y="400"/>
                  <a:pt x="247" y="404"/>
                </a:cubicBezTo>
                <a:cubicBezTo>
                  <a:pt x="252" y="412"/>
                  <a:pt x="258" y="418"/>
                  <a:pt x="263" y="426"/>
                </a:cubicBezTo>
                <a:cubicBezTo>
                  <a:pt x="276" y="478"/>
                  <a:pt x="248" y="467"/>
                  <a:pt x="215" y="478"/>
                </a:cubicBezTo>
                <a:cubicBezTo>
                  <a:pt x="209" y="487"/>
                  <a:pt x="210" y="483"/>
                  <a:pt x="213" y="498"/>
                </a:cubicBezTo>
                <a:cubicBezTo>
                  <a:pt x="216" y="514"/>
                  <a:pt x="222" y="552"/>
                  <a:pt x="239" y="558"/>
                </a:cubicBezTo>
                <a:cubicBezTo>
                  <a:pt x="242" y="567"/>
                  <a:pt x="246" y="566"/>
                  <a:pt x="255" y="568"/>
                </a:cubicBezTo>
                <a:cubicBezTo>
                  <a:pt x="289" y="566"/>
                  <a:pt x="308" y="567"/>
                  <a:pt x="331" y="544"/>
                </a:cubicBezTo>
                <a:cubicBezTo>
                  <a:pt x="337" y="548"/>
                  <a:pt x="345" y="560"/>
                  <a:pt x="345" y="560"/>
                </a:cubicBezTo>
                <a:cubicBezTo>
                  <a:pt x="347" y="570"/>
                  <a:pt x="350" y="571"/>
                  <a:pt x="359" y="574"/>
                </a:cubicBezTo>
                <a:cubicBezTo>
                  <a:pt x="370" y="570"/>
                  <a:pt x="365" y="559"/>
                  <a:pt x="373" y="554"/>
                </a:cubicBezTo>
                <a:cubicBezTo>
                  <a:pt x="376" y="552"/>
                  <a:pt x="385" y="550"/>
                  <a:pt x="385" y="550"/>
                </a:cubicBezTo>
                <a:cubicBezTo>
                  <a:pt x="390" y="551"/>
                  <a:pt x="396" y="551"/>
                  <a:pt x="401" y="552"/>
                </a:cubicBezTo>
                <a:cubicBezTo>
                  <a:pt x="405" y="553"/>
                  <a:pt x="413" y="556"/>
                  <a:pt x="413" y="556"/>
                </a:cubicBezTo>
                <a:cubicBezTo>
                  <a:pt x="439" y="554"/>
                  <a:pt x="436" y="557"/>
                  <a:pt x="447" y="540"/>
                </a:cubicBezTo>
                <a:cubicBezTo>
                  <a:pt x="445" y="532"/>
                  <a:pt x="441" y="527"/>
                  <a:pt x="439" y="520"/>
                </a:cubicBezTo>
                <a:cubicBezTo>
                  <a:pt x="441" y="502"/>
                  <a:pt x="438" y="497"/>
                  <a:pt x="449" y="486"/>
                </a:cubicBezTo>
                <a:cubicBezTo>
                  <a:pt x="451" y="480"/>
                  <a:pt x="449" y="470"/>
                  <a:pt x="455" y="468"/>
                </a:cubicBezTo>
                <a:cubicBezTo>
                  <a:pt x="457" y="467"/>
                  <a:pt x="460" y="468"/>
                  <a:pt x="461" y="466"/>
                </a:cubicBezTo>
                <a:cubicBezTo>
                  <a:pt x="462" y="464"/>
                  <a:pt x="461" y="461"/>
                  <a:pt x="461" y="458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5469830" y="3365723"/>
            <a:ext cx="1793875" cy="1125538"/>
          </a:xfrm>
          <a:custGeom>
            <a:avLst/>
            <a:gdLst>
              <a:gd name="T0" fmla="*/ 2147483647 w 930"/>
              <a:gd name="T1" fmla="*/ 2147483647 h 636"/>
              <a:gd name="T2" fmla="*/ 2147483647 w 930"/>
              <a:gd name="T3" fmla="*/ 2147483647 h 636"/>
              <a:gd name="T4" fmla="*/ 2147483647 w 930"/>
              <a:gd name="T5" fmla="*/ 2147483647 h 636"/>
              <a:gd name="T6" fmla="*/ 2147483647 w 930"/>
              <a:gd name="T7" fmla="*/ 2147483647 h 636"/>
              <a:gd name="T8" fmla="*/ 0 w 930"/>
              <a:gd name="T9" fmla="*/ 2147483647 h 636"/>
              <a:gd name="T10" fmla="*/ 2147483647 w 930"/>
              <a:gd name="T11" fmla="*/ 2147483647 h 636"/>
              <a:gd name="T12" fmla="*/ 2147483647 w 930"/>
              <a:gd name="T13" fmla="*/ 2147483647 h 636"/>
              <a:gd name="T14" fmla="*/ 2147483647 w 930"/>
              <a:gd name="T15" fmla="*/ 2147483647 h 636"/>
              <a:gd name="T16" fmla="*/ 2147483647 w 930"/>
              <a:gd name="T17" fmla="*/ 2147483647 h 636"/>
              <a:gd name="T18" fmla="*/ 2147483647 w 930"/>
              <a:gd name="T19" fmla="*/ 2147483647 h 636"/>
              <a:gd name="T20" fmla="*/ 2147483647 w 930"/>
              <a:gd name="T21" fmla="*/ 2147483647 h 636"/>
              <a:gd name="T22" fmla="*/ 2147483647 w 930"/>
              <a:gd name="T23" fmla="*/ 2147483647 h 636"/>
              <a:gd name="T24" fmla="*/ 2147483647 w 930"/>
              <a:gd name="T25" fmla="*/ 2147483647 h 636"/>
              <a:gd name="T26" fmla="*/ 2147483647 w 930"/>
              <a:gd name="T27" fmla="*/ 2147483647 h 636"/>
              <a:gd name="T28" fmla="*/ 2147483647 w 930"/>
              <a:gd name="T29" fmla="*/ 2147483647 h 636"/>
              <a:gd name="T30" fmla="*/ 2147483647 w 930"/>
              <a:gd name="T31" fmla="*/ 2147483647 h 636"/>
              <a:gd name="T32" fmla="*/ 2147483647 w 930"/>
              <a:gd name="T33" fmla="*/ 2147483647 h 636"/>
              <a:gd name="T34" fmla="*/ 2147483647 w 930"/>
              <a:gd name="T35" fmla="*/ 2147483647 h 636"/>
              <a:gd name="T36" fmla="*/ 2147483647 w 930"/>
              <a:gd name="T37" fmla="*/ 2147483647 h 636"/>
              <a:gd name="T38" fmla="*/ 2147483647 w 930"/>
              <a:gd name="T39" fmla="*/ 2147483647 h 636"/>
              <a:gd name="T40" fmla="*/ 2147483647 w 930"/>
              <a:gd name="T41" fmla="*/ 2147483647 h 636"/>
              <a:gd name="T42" fmla="*/ 2147483647 w 930"/>
              <a:gd name="T43" fmla="*/ 2147483647 h 636"/>
              <a:gd name="T44" fmla="*/ 2147483647 w 930"/>
              <a:gd name="T45" fmla="*/ 2147483647 h 636"/>
              <a:gd name="T46" fmla="*/ 2147483647 w 930"/>
              <a:gd name="T47" fmla="*/ 2147483647 h 636"/>
              <a:gd name="T48" fmla="*/ 2147483647 w 930"/>
              <a:gd name="T49" fmla="*/ 2147483647 h 636"/>
              <a:gd name="T50" fmla="*/ 2147483647 w 930"/>
              <a:gd name="T51" fmla="*/ 2147483647 h 636"/>
              <a:gd name="T52" fmla="*/ 2147483647 w 930"/>
              <a:gd name="T53" fmla="*/ 2147483647 h 636"/>
              <a:gd name="T54" fmla="*/ 2147483647 w 930"/>
              <a:gd name="T55" fmla="*/ 2147483647 h 636"/>
              <a:gd name="T56" fmla="*/ 2147483647 w 930"/>
              <a:gd name="T57" fmla="*/ 2147483647 h 636"/>
              <a:gd name="T58" fmla="*/ 2147483647 w 930"/>
              <a:gd name="T59" fmla="*/ 2147483647 h 636"/>
              <a:gd name="T60" fmla="*/ 2147483647 w 930"/>
              <a:gd name="T61" fmla="*/ 2147483647 h 636"/>
              <a:gd name="T62" fmla="*/ 2147483647 w 930"/>
              <a:gd name="T63" fmla="*/ 2147483647 h 636"/>
              <a:gd name="T64" fmla="*/ 2147483647 w 930"/>
              <a:gd name="T65" fmla="*/ 2147483647 h 636"/>
              <a:gd name="T66" fmla="*/ 2147483647 w 930"/>
              <a:gd name="T67" fmla="*/ 2147483647 h 636"/>
              <a:gd name="T68" fmla="*/ 2147483647 w 930"/>
              <a:gd name="T69" fmla="*/ 2147483647 h 636"/>
              <a:gd name="T70" fmla="*/ 2147483647 w 930"/>
              <a:gd name="T71" fmla="*/ 2147483647 h 636"/>
              <a:gd name="T72" fmla="*/ 2147483647 w 930"/>
              <a:gd name="T73" fmla="*/ 2147483647 h 636"/>
              <a:gd name="T74" fmla="*/ 2147483647 w 930"/>
              <a:gd name="T75" fmla="*/ 2147483647 h 636"/>
              <a:gd name="T76" fmla="*/ 2147483647 w 930"/>
              <a:gd name="T77" fmla="*/ 2147483647 h 636"/>
              <a:gd name="T78" fmla="*/ 2147483647 w 930"/>
              <a:gd name="T79" fmla="*/ 2147483647 h 636"/>
              <a:gd name="T80" fmla="*/ 2147483647 w 930"/>
              <a:gd name="T81" fmla="*/ 2147483647 h 636"/>
              <a:gd name="T82" fmla="*/ 2147483647 w 930"/>
              <a:gd name="T83" fmla="*/ 2147483647 h 636"/>
              <a:gd name="T84" fmla="*/ 2147483647 w 930"/>
              <a:gd name="T85" fmla="*/ 2147483647 h 636"/>
              <a:gd name="T86" fmla="*/ 2147483647 w 930"/>
              <a:gd name="T87" fmla="*/ 2147483647 h 636"/>
              <a:gd name="T88" fmla="*/ 2147483647 w 930"/>
              <a:gd name="T89" fmla="*/ 2147483647 h 636"/>
              <a:gd name="T90" fmla="*/ 2147483647 w 930"/>
              <a:gd name="T91" fmla="*/ 2147483647 h 636"/>
              <a:gd name="T92" fmla="*/ 2147483647 w 930"/>
              <a:gd name="T93" fmla="*/ 2147483647 h 636"/>
              <a:gd name="T94" fmla="*/ 2147483647 w 930"/>
              <a:gd name="T95" fmla="*/ 2147483647 h 636"/>
              <a:gd name="T96" fmla="*/ 2147483647 w 930"/>
              <a:gd name="T97" fmla="*/ 2147483647 h 636"/>
              <a:gd name="T98" fmla="*/ 2147483647 w 930"/>
              <a:gd name="T99" fmla="*/ 2147483647 h 636"/>
              <a:gd name="T100" fmla="*/ 2147483647 w 930"/>
              <a:gd name="T101" fmla="*/ 2147483647 h 6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0"/>
              <a:gd name="T154" fmla="*/ 0 h 636"/>
              <a:gd name="T155" fmla="*/ 930 w 930"/>
              <a:gd name="T156" fmla="*/ 636 h 6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0" h="636">
                <a:moveTo>
                  <a:pt x="82" y="619"/>
                </a:moveTo>
                <a:cubicBezTo>
                  <a:pt x="72" y="612"/>
                  <a:pt x="67" y="603"/>
                  <a:pt x="56" y="599"/>
                </a:cubicBezTo>
                <a:cubicBezTo>
                  <a:pt x="42" y="604"/>
                  <a:pt x="48" y="601"/>
                  <a:pt x="38" y="607"/>
                </a:cubicBezTo>
                <a:cubicBezTo>
                  <a:pt x="35" y="615"/>
                  <a:pt x="30" y="616"/>
                  <a:pt x="26" y="623"/>
                </a:cubicBezTo>
                <a:cubicBezTo>
                  <a:pt x="17" y="620"/>
                  <a:pt x="21" y="616"/>
                  <a:pt x="12" y="613"/>
                </a:cubicBezTo>
                <a:cubicBezTo>
                  <a:pt x="10" y="606"/>
                  <a:pt x="6" y="602"/>
                  <a:pt x="4" y="595"/>
                </a:cubicBezTo>
                <a:cubicBezTo>
                  <a:pt x="9" y="580"/>
                  <a:pt x="10" y="564"/>
                  <a:pt x="14" y="549"/>
                </a:cubicBezTo>
                <a:cubicBezTo>
                  <a:pt x="11" y="533"/>
                  <a:pt x="9" y="518"/>
                  <a:pt x="4" y="503"/>
                </a:cubicBezTo>
                <a:cubicBezTo>
                  <a:pt x="5" y="490"/>
                  <a:pt x="6" y="478"/>
                  <a:pt x="6" y="465"/>
                </a:cubicBezTo>
                <a:cubicBezTo>
                  <a:pt x="6" y="456"/>
                  <a:pt x="0" y="439"/>
                  <a:pt x="0" y="439"/>
                </a:cubicBezTo>
                <a:cubicBezTo>
                  <a:pt x="9" y="436"/>
                  <a:pt x="22" y="442"/>
                  <a:pt x="32" y="443"/>
                </a:cubicBezTo>
                <a:cubicBezTo>
                  <a:pt x="47" y="441"/>
                  <a:pt x="43" y="438"/>
                  <a:pt x="54" y="431"/>
                </a:cubicBezTo>
                <a:cubicBezTo>
                  <a:pt x="56" y="428"/>
                  <a:pt x="64" y="417"/>
                  <a:pt x="66" y="415"/>
                </a:cubicBezTo>
                <a:cubicBezTo>
                  <a:pt x="69" y="412"/>
                  <a:pt x="78" y="407"/>
                  <a:pt x="78" y="407"/>
                </a:cubicBezTo>
                <a:cubicBezTo>
                  <a:pt x="85" y="396"/>
                  <a:pt x="87" y="393"/>
                  <a:pt x="90" y="381"/>
                </a:cubicBezTo>
                <a:cubicBezTo>
                  <a:pt x="92" y="359"/>
                  <a:pt x="93" y="336"/>
                  <a:pt x="86" y="315"/>
                </a:cubicBezTo>
                <a:cubicBezTo>
                  <a:pt x="88" y="285"/>
                  <a:pt x="84" y="254"/>
                  <a:pt x="118" y="247"/>
                </a:cubicBezTo>
                <a:cubicBezTo>
                  <a:pt x="124" y="243"/>
                  <a:pt x="136" y="235"/>
                  <a:pt x="136" y="235"/>
                </a:cubicBezTo>
                <a:cubicBezTo>
                  <a:pt x="141" y="227"/>
                  <a:pt x="146" y="228"/>
                  <a:pt x="154" y="225"/>
                </a:cubicBezTo>
                <a:cubicBezTo>
                  <a:pt x="161" y="215"/>
                  <a:pt x="149" y="213"/>
                  <a:pt x="140" y="209"/>
                </a:cubicBezTo>
                <a:cubicBezTo>
                  <a:pt x="136" y="207"/>
                  <a:pt x="128" y="205"/>
                  <a:pt x="128" y="205"/>
                </a:cubicBezTo>
                <a:cubicBezTo>
                  <a:pt x="122" y="195"/>
                  <a:pt x="113" y="194"/>
                  <a:pt x="126" y="185"/>
                </a:cubicBezTo>
                <a:cubicBezTo>
                  <a:pt x="132" y="176"/>
                  <a:pt x="146" y="176"/>
                  <a:pt x="156" y="171"/>
                </a:cubicBezTo>
                <a:cubicBezTo>
                  <a:pt x="162" y="168"/>
                  <a:pt x="174" y="161"/>
                  <a:pt x="174" y="161"/>
                </a:cubicBezTo>
                <a:cubicBezTo>
                  <a:pt x="178" y="156"/>
                  <a:pt x="182" y="143"/>
                  <a:pt x="182" y="143"/>
                </a:cubicBezTo>
                <a:cubicBezTo>
                  <a:pt x="178" y="132"/>
                  <a:pt x="175" y="137"/>
                  <a:pt x="170" y="123"/>
                </a:cubicBezTo>
                <a:cubicBezTo>
                  <a:pt x="169" y="119"/>
                  <a:pt x="178" y="124"/>
                  <a:pt x="182" y="125"/>
                </a:cubicBezTo>
                <a:cubicBezTo>
                  <a:pt x="189" y="126"/>
                  <a:pt x="202" y="131"/>
                  <a:pt x="202" y="131"/>
                </a:cubicBezTo>
                <a:cubicBezTo>
                  <a:pt x="211" y="140"/>
                  <a:pt x="222" y="144"/>
                  <a:pt x="232" y="151"/>
                </a:cubicBezTo>
                <a:cubicBezTo>
                  <a:pt x="244" y="150"/>
                  <a:pt x="256" y="151"/>
                  <a:pt x="268" y="149"/>
                </a:cubicBezTo>
                <a:cubicBezTo>
                  <a:pt x="274" y="148"/>
                  <a:pt x="276" y="131"/>
                  <a:pt x="276" y="131"/>
                </a:cubicBezTo>
                <a:cubicBezTo>
                  <a:pt x="279" y="95"/>
                  <a:pt x="274" y="71"/>
                  <a:pt x="312" y="65"/>
                </a:cubicBezTo>
                <a:cubicBezTo>
                  <a:pt x="321" y="67"/>
                  <a:pt x="327" y="69"/>
                  <a:pt x="336" y="65"/>
                </a:cubicBezTo>
                <a:cubicBezTo>
                  <a:pt x="343" y="62"/>
                  <a:pt x="345" y="36"/>
                  <a:pt x="360" y="31"/>
                </a:cubicBezTo>
                <a:cubicBezTo>
                  <a:pt x="370" y="28"/>
                  <a:pt x="380" y="25"/>
                  <a:pt x="390" y="21"/>
                </a:cubicBezTo>
                <a:cubicBezTo>
                  <a:pt x="394" y="19"/>
                  <a:pt x="402" y="17"/>
                  <a:pt x="402" y="17"/>
                </a:cubicBezTo>
                <a:cubicBezTo>
                  <a:pt x="414" y="0"/>
                  <a:pt x="414" y="15"/>
                  <a:pt x="426" y="23"/>
                </a:cubicBezTo>
                <a:cubicBezTo>
                  <a:pt x="434" y="34"/>
                  <a:pt x="457" y="21"/>
                  <a:pt x="470" y="19"/>
                </a:cubicBezTo>
                <a:cubicBezTo>
                  <a:pt x="481" y="21"/>
                  <a:pt x="491" y="21"/>
                  <a:pt x="500" y="27"/>
                </a:cubicBezTo>
                <a:cubicBezTo>
                  <a:pt x="503" y="40"/>
                  <a:pt x="512" y="41"/>
                  <a:pt x="524" y="43"/>
                </a:cubicBezTo>
                <a:cubicBezTo>
                  <a:pt x="531" y="47"/>
                  <a:pt x="539" y="70"/>
                  <a:pt x="542" y="71"/>
                </a:cubicBezTo>
                <a:cubicBezTo>
                  <a:pt x="549" y="73"/>
                  <a:pt x="557" y="72"/>
                  <a:pt x="564" y="73"/>
                </a:cubicBezTo>
                <a:cubicBezTo>
                  <a:pt x="579" y="78"/>
                  <a:pt x="590" y="76"/>
                  <a:pt x="604" y="71"/>
                </a:cubicBezTo>
                <a:cubicBezTo>
                  <a:pt x="616" y="59"/>
                  <a:pt x="617" y="61"/>
                  <a:pt x="636" y="59"/>
                </a:cubicBezTo>
                <a:cubicBezTo>
                  <a:pt x="648" y="60"/>
                  <a:pt x="663" y="54"/>
                  <a:pt x="672" y="63"/>
                </a:cubicBezTo>
                <a:cubicBezTo>
                  <a:pt x="693" y="84"/>
                  <a:pt x="667" y="79"/>
                  <a:pt x="698" y="83"/>
                </a:cubicBezTo>
                <a:cubicBezTo>
                  <a:pt x="708" y="86"/>
                  <a:pt x="723" y="111"/>
                  <a:pt x="726" y="121"/>
                </a:cubicBezTo>
                <a:cubicBezTo>
                  <a:pt x="728" y="127"/>
                  <a:pt x="727" y="135"/>
                  <a:pt x="732" y="139"/>
                </a:cubicBezTo>
                <a:cubicBezTo>
                  <a:pt x="740" y="145"/>
                  <a:pt x="747" y="150"/>
                  <a:pt x="756" y="153"/>
                </a:cubicBezTo>
                <a:cubicBezTo>
                  <a:pt x="761" y="160"/>
                  <a:pt x="769" y="164"/>
                  <a:pt x="778" y="167"/>
                </a:cubicBezTo>
                <a:cubicBezTo>
                  <a:pt x="781" y="171"/>
                  <a:pt x="784" y="182"/>
                  <a:pt x="788" y="185"/>
                </a:cubicBezTo>
                <a:cubicBezTo>
                  <a:pt x="792" y="187"/>
                  <a:pt x="800" y="189"/>
                  <a:pt x="800" y="189"/>
                </a:cubicBezTo>
                <a:cubicBezTo>
                  <a:pt x="810" y="183"/>
                  <a:pt x="849" y="171"/>
                  <a:pt x="862" y="169"/>
                </a:cubicBezTo>
                <a:cubicBezTo>
                  <a:pt x="869" y="180"/>
                  <a:pt x="866" y="186"/>
                  <a:pt x="880" y="191"/>
                </a:cubicBezTo>
                <a:cubicBezTo>
                  <a:pt x="882" y="200"/>
                  <a:pt x="887" y="208"/>
                  <a:pt x="890" y="217"/>
                </a:cubicBezTo>
                <a:cubicBezTo>
                  <a:pt x="891" y="221"/>
                  <a:pt x="894" y="229"/>
                  <a:pt x="894" y="229"/>
                </a:cubicBezTo>
                <a:cubicBezTo>
                  <a:pt x="893" y="238"/>
                  <a:pt x="890" y="248"/>
                  <a:pt x="894" y="257"/>
                </a:cubicBezTo>
                <a:cubicBezTo>
                  <a:pt x="900" y="272"/>
                  <a:pt x="915" y="276"/>
                  <a:pt x="920" y="291"/>
                </a:cubicBezTo>
                <a:cubicBezTo>
                  <a:pt x="919" y="305"/>
                  <a:pt x="911" y="322"/>
                  <a:pt x="924" y="331"/>
                </a:cubicBezTo>
                <a:cubicBezTo>
                  <a:pt x="930" y="348"/>
                  <a:pt x="929" y="373"/>
                  <a:pt x="910" y="379"/>
                </a:cubicBezTo>
                <a:cubicBezTo>
                  <a:pt x="903" y="377"/>
                  <a:pt x="890" y="373"/>
                  <a:pt x="890" y="373"/>
                </a:cubicBezTo>
                <a:cubicBezTo>
                  <a:pt x="872" y="376"/>
                  <a:pt x="878" y="375"/>
                  <a:pt x="870" y="387"/>
                </a:cubicBezTo>
                <a:cubicBezTo>
                  <a:pt x="866" y="425"/>
                  <a:pt x="858" y="424"/>
                  <a:pt x="826" y="435"/>
                </a:cubicBezTo>
                <a:cubicBezTo>
                  <a:pt x="805" y="428"/>
                  <a:pt x="783" y="423"/>
                  <a:pt x="762" y="419"/>
                </a:cubicBezTo>
                <a:cubicBezTo>
                  <a:pt x="753" y="406"/>
                  <a:pt x="755" y="384"/>
                  <a:pt x="742" y="375"/>
                </a:cubicBezTo>
                <a:cubicBezTo>
                  <a:pt x="737" y="359"/>
                  <a:pt x="724" y="357"/>
                  <a:pt x="708" y="355"/>
                </a:cubicBezTo>
                <a:cubicBezTo>
                  <a:pt x="673" y="356"/>
                  <a:pt x="651" y="359"/>
                  <a:pt x="620" y="363"/>
                </a:cubicBezTo>
                <a:cubicBezTo>
                  <a:pt x="606" y="368"/>
                  <a:pt x="612" y="365"/>
                  <a:pt x="602" y="371"/>
                </a:cubicBezTo>
                <a:cubicBezTo>
                  <a:pt x="590" y="389"/>
                  <a:pt x="570" y="391"/>
                  <a:pt x="550" y="393"/>
                </a:cubicBezTo>
                <a:cubicBezTo>
                  <a:pt x="533" y="399"/>
                  <a:pt x="517" y="403"/>
                  <a:pt x="500" y="409"/>
                </a:cubicBezTo>
                <a:cubicBezTo>
                  <a:pt x="494" y="411"/>
                  <a:pt x="482" y="415"/>
                  <a:pt x="482" y="415"/>
                </a:cubicBezTo>
                <a:cubicBezTo>
                  <a:pt x="475" y="410"/>
                  <a:pt x="475" y="406"/>
                  <a:pt x="468" y="401"/>
                </a:cubicBezTo>
                <a:cubicBezTo>
                  <a:pt x="464" y="388"/>
                  <a:pt x="450" y="385"/>
                  <a:pt x="438" y="383"/>
                </a:cubicBezTo>
                <a:cubicBezTo>
                  <a:pt x="424" y="386"/>
                  <a:pt x="425" y="401"/>
                  <a:pt x="438" y="405"/>
                </a:cubicBezTo>
                <a:cubicBezTo>
                  <a:pt x="443" y="419"/>
                  <a:pt x="443" y="430"/>
                  <a:pt x="438" y="445"/>
                </a:cubicBezTo>
                <a:cubicBezTo>
                  <a:pt x="440" y="464"/>
                  <a:pt x="445" y="489"/>
                  <a:pt x="454" y="507"/>
                </a:cubicBezTo>
                <a:cubicBezTo>
                  <a:pt x="457" y="513"/>
                  <a:pt x="460" y="521"/>
                  <a:pt x="466" y="525"/>
                </a:cubicBezTo>
                <a:cubicBezTo>
                  <a:pt x="470" y="528"/>
                  <a:pt x="478" y="533"/>
                  <a:pt x="478" y="533"/>
                </a:cubicBezTo>
                <a:cubicBezTo>
                  <a:pt x="483" y="548"/>
                  <a:pt x="476" y="588"/>
                  <a:pt x="460" y="593"/>
                </a:cubicBezTo>
                <a:cubicBezTo>
                  <a:pt x="451" y="592"/>
                  <a:pt x="436" y="583"/>
                  <a:pt x="436" y="583"/>
                </a:cubicBezTo>
                <a:cubicBezTo>
                  <a:pt x="408" y="586"/>
                  <a:pt x="425" y="585"/>
                  <a:pt x="410" y="595"/>
                </a:cubicBezTo>
                <a:cubicBezTo>
                  <a:pt x="406" y="594"/>
                  <a:pt x="404" y="588"/>
                  <a:pt x="400" y="587"/>
                </a:cubicBezTo>
                <a:cubicBezTo>
                  <a:pt x="396" y="586"/>
                  <a:pt x="392" y="589"/>
                  <a:pt x="388" y="589"/>
                </a:cubicBezTo>
                <a:cubicBezTo>
                  <a:pt x="385" y="589"/>
                  <a:pt x="395" y="588"/>
                  <a:pt x="398" y="587"/>
                </a:cubicBezTo>
                <a:cubicBezTo>
                  <a:pt x="391" y="594"/>
                  <a:pt x="382" y="599"/>
                  <a:pt x="374" y="605"/>
                </a:cubicBezTo>
                <a:cubicBezTo>
                  <a:pt x="370" y="607"/>
                  <a:pt x="362" y="609"/>
                  <a:pt x="362" y="609"/>
                </a:cubicBezTo>
                <a:cubicBezTo>
                  <a:pt x="342" y="604"/>
                  <a:pt x="366" y="599"/>
                  <a:pt x="334" y="603"/>
                </a:cubicBezTo>
                <a:cubicBezTo>
                  <a:pt x="333" y="607"/>
                  <a:pt x="334" y="613"/>
                  <a:pt x="330" y="615"/>
                </a:cubicBezTo>
                <a:cubicBezTo>
                  <a:pt x="326" y="618"/>
                  <a:pt x="318" y="623"/>
                  <a:pt x="318" y="623"/>
                </a:cubicBezTo>
                <a:cubicBezTo>
                  <a:pt x="304" y="618"/>
                  <a:pt x="319" y="625"/>
                  <a:pt x="308" y="615"/>
                </a:cubicBezTo>
                <a:cubicBezTo>
                  <a:pt x="304" y="612"/>
                  <a:pt x="296" y="607"/>
                  <a:pt x="296" y="607"/>
                </a:cubicBezTo>
                <a:cubicBezTo>
                  <a:pt x="292" y="608"/>
                  <a:pt x="288" y="609"/>
                  <a:pt x="284" y="611"/>
                </a:cubicBezTo>
                <a:cubicBezTo>
                  <a:pt x="280" y="614"/>
                  <a:pt x="272" y="619"/>
                  <a:pt x="272" y="619"/>
                </a:cubicBezTo>
                <a:cubicBezTo>
                  <a:pt x="265" y="630"/>
                  <a:pt x="254" y="626"/>
                  <a:pt x="244" y="619"/>
                </a:cubicBezTo>
                <a:cubicBezTo>
                  <a:pt x="238" y="610"/>
                  <a:pt x="235" y="610"/>
                  <a:pt x="224" y="613"/>
                </a:cubicBezTo>
                <a:cubicBezTo>
                  <a:pt x="220" y="614"/>
                  <a:pt x="212" y="617"/>
                  <a:pt x="212" y="617"/>
                </a:cubicBezTo>
                <a:cubicBezTo>
                  <a:pt x="204" y="616"/>
                  <a:pt x="194" y="618"/>
                  <a:pt x="188" y="613"/>
                </a:cubicBezTo>
                <a:cubicBezTo>
                  <a:pt x="182" y="608"/>
                  <a:pt x="184" y="599"/>
                  <a:pt x="178" y="595"/>
                </a:cubicBezTo>
                <a:cubicBezTo>
                  <a:pt x="174" y="593"/>
                  <a:pt x="166" y="591"/>
                  <a:pt x="166" y="591"/>
                </a:cubicBezTo>
                <a:cubicBezTo>
                  <a:pt x="138" y="595"/>
                  <a:pt x="157" y="598"/>
                  <a:pt x="138" y="611"/>
                </a:cubicBezTo>
                <a:cubicBezTo>
                  <a:pt x="132" y="619"/>
                  <a:pt x="125" y="624"/>
                  <a:pt x="116" y="627"/>
                </a:cubicBezTo>
                <a:cubicBezTo>
                  <a:pt x="107" y="636"/>
                  <a:pt x="103" y="635"/>
                  <a:pt x="90" y="633"/>
                </a:cubicBezTo>
                <a:cubicBezTo>
                  <a:pt x="86" y="627"/>
                  <a:pt x="79" y="625"/>
                  <a:pt x="82" y="619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2767905" y="3084736"/>
            <a:ext cx="1222375" cy="1104900"/>
          </a:xfrm>
          <a:custGeom>
            <a:avLst/>
            <a:gdLst>
              <a:gd name="T0" fmla="*/ 2147483647 w 634"/>
              <a:gd name="T1" fmla="*/ 2147483647 h 626"/>
              <a:gd name="T2" fmla="*/ 2147483647 w 634"/>
              <a:gd name="T3" fmla="*/ 2147483647 h 626"/>
              <a:gd name="T4" fmla="*/ 2147483647 w 634"/>
              <a:gd name="T5" fmla="*/ 2147483647 h 626"/>
              <a:gd name="T6" fmla="*/ 2147483647 w 634"/>
              <a:gd name="T7" fmla="*/ 2147483647 h 626"/>
              <a:gd name="T8" fmla="*/ 2147483647 w 634"/>
              <a:gd name="T9" fmla="*/ 2147483647 h 626"/>
              <a:gd name="T10" fmla="*/ 2147483647 w 634"/>
              <a:gd name="T11" fmla="*/ 2147483647 h 626"/>
              <a:gd name="T12" fmla="*/ 2147483647 w 634"/>
              <a:gd name="T13" fmla="*/ 2147483647 h 626"/>
              <a:gd name="T14" fmla="*/ 2147483647 w 634"/>
              <a:gd name="T15" fmla="*/ 2147483647 h 626"/>
              <a:gd name="T16" fmla="*/ 2147483647 w 634"/>
              <a:gd name="T17" fmla="*/ 2147483647 h 626"/>
              <a:gd name="T18" fmla="*/ 2147483647 w 634"/>
              <a:gd name="T19" fmla="*/ 2147483647 h 626"/>
              <a:gd name="T20" fmla="*/ 2147483647 w 634"/>
              <a:gd name="T21" fmla="*/ 2147483647 h 626"/>
              <a:gd name="T22" fmla="*/ 2147483647 w 634"/>
              <a:gd name="T23" fmla="*/ 2147483647 h 626"/>
              <a:gd name="T24" fmla="*/ 2147483647 w 634"/>
              <a:gd name="T25" fmla="*/ 2147483647 h 626"/>
              <a:gd name="T26" fmla="*/ 2147483647 w 634"/>
              <a:gd name="T27" fmla="*/ 2147483647 h 626"/>
              <a:gd name="T28" fmla="*/ 2147483647 w 634"/>
              <a:gd name="T29" fmla="*/ 2147483647 h 626"/>
              <a:gd name="T30" fmla="*/ 2147483647 w 634"/>
              <a:gd name="T31" fmla="*/ 2147483647 h 626"/>
              <a:gd name="T32" fmla="*/ 2147483647 w 634"/>
              <a:gd name="T33" fmla="*/ 2147483647 h 626"/>
              <a:gd name="T34" fmla="*/ 2147483647 w 634"/>
              <a:gd name="T35" fmla="*/ 2147483647 h 626"/>
              <a:gd name="T36" fmla="*/ 2147483647 w 634"/>
              <a:gd name="T37" fmla="*/ 2147483647 h 626"/>
              <a:gd name="T38" fmla="*/ 2147483647 w 634"/>
              <a:gd name="T39" fmla="*/ 2147483647 h 626"/>
              <a:gd name="T40" fmla="*/ 2147483647 w 634"/>
              <a:gd name="T41" fmla="*/ 2147483647 h 626"/>
              <a:gd name="T42" fmla="*/ 2147483647 w 634"/>
              <a:gd name="T43" fmla="*/ 2147483647 h 626"/>
              <a:gd name="T44" fmla="*/ 2147483647 w 634"/>
              <a:gd name="T45" fmla="*/ 2147483647 h 626"/>
              <a:gd name="T46" fmla="*/ 2147483647 w 634"/>
              <a:gd name="T47" fmla="*/ 2147483647 h 626"/>
              <a:gd name="T48" fmla="*/ 2147483647 w 634"/>
              <a:gd name="T49" fmla="*/ 2147483647 h 626"/>
              <a:gd name="T50" fmla="*/ 2147483647 w 634"/>
              <a:gd name="T51" fmla="*/ 2147483647 h 626"/>
              <a:gd name="T52" fmla="*/ 2147483647 w 634"/>
              <a:gd name="T53" fmla="*/ 2147483647 h 626"/>
              <a:gd name="T54" fmla="*/ 2147483647 w 634"/>
              <a:gd name="T55" fmla="*/ 2147483647 h 626"/>
              <a:gd name="T56" fmla="*/ 2147483647 w 634"/>
              <a:gd name="T57" fmla="*/ 2147483647 h 626"/>
              <a:gd name="T58" fmla="*/ 2147483647 w 634"/>
              <a:gd name="T59" fmla="*/ 2147483647 h 626"/>
              <a:gd name="T60" fmla="*/ 2147483647 w 634"/>
              <a:gd name="T61" fmla="*/ 2147483647 h 626"/>
              <a:gd name="T62" fmla="*/ 2147483647 w 634"/>
              <a:gd name="T63" fmla="*/ 2147483647 h 626"/>
              <a:gd name="T64" fmla="*/ 2147483647 w 634"/>
              <a:gd name="T65" fmla="*/ 2147483647 h 626"/>
              <a:gd name="T66" fmla="*/ 2147483647 w 634"/>
              <a:gd name="T67" fmla="*/ 2147483647 h 626"/>
              <a:gd name="T68" fmla="*/ 2147483647 w 634"/>
              <a:gd name="T69" fmla="*/ 2147483647 h 626"/>
              <a:gd name="T70" fmla="*/ 2147483647 w 634"/>
              <a:gd name="T71" fmla="*/ 2147483647 h 626"/>
              <a:gd name="T72" fmla="*/ 2147483647 w 634"/>
              <a:gd name="T73" fmla="*/ 2147483647 h 626"/>
              <a:gd name="T74" fmla="*/ 2147483647 w 634"/>
              <a:gd name="T75" fmla="*/ 2147483647 h 626"/>
              <a:gd name="T76" fmla="*/ 2147483647 w 634"/>
              <a:gd name="T77" fmla="*/ 2147483647 h 626"/>
              <a:gd name="T78" fmla="*/ 2147483647 w 634"/>
              <a:gd name="T79" fmla="*/ 2147483647 h 626"/>
              <a:gd name="T80" fmla="*/ 2147483647 w 634"/>
              <a:gd name="T81" fmla="*/ 2147483647 h 626"/>
              <a:gd name="T82" fmla="*/ 2147483647 w 634"/>
              <a:gd name="T83" fmla="*/ 2147483647 h 626"/>
              <a:gd name="T84" fmla="*/ 2147483647 w 634"/>
              <a:gd name="T85" fmla="*/ 2147483647 h 6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34"/>
              <a:gd name="T130" fmla="*/ 0 h 626"/>
              <a:gd name="T131" fmla="*/ 634 w 634"/>
              <a:gd name="T132" fmla="*/ 626 h 62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34" h="626">
                <a:moveTo>
                  <a:pt x="90" y="50"/>
                </a:moveTo>
                <a:cubicBezTo>
                  <a:pt x="89" y="48"/>
                  <a:pt x="87" y="46"/>
                  <a:pt x="88" y="44"/>
                </a:cubicBezTo>
                <a:cubicBezTo>
                  <a:pt x="91" y="40"/>
                  <a:pt x="100" y="36"/>
                  <a:pt x="100" y="36"/>
                </a:cubicBezTo>
                <a:cubicBezTo>
                  <a:pt x="109" y="22"/>
                  <a:pt x="124" y="23"/>
                  <a:pt x="140" y="22"/>
                </a:cubicBezTo>
                <a:cubicBezTo>
                  <a:pt x="150" y="19"/>
                  <a:pt x="159" y="22"/>
                  <a:pt x="170" y="20"/>
                </a:cubicBezTo>
                <a:cubicBezTo>
                  <a:pt x="194" y="23"/>
                  <a:pt x="219" y="21"/>
                  <a:pt x="244" y="22"/>
                </a:cubicBezTo>
                <a:cubicBezTo>
                  <a:pt x="252" y="27"/>
                  <a:pt x="260" y="27"/>
                  <a:pt x="268" y="32"/>
                </a:cubicBezTo>
                <a:cubicBezTo>
                  <a:pt x="283" y="30"/>
                  <a:pt x="296" y="27"/>
                  <a:pt x="312" y="26"/>
                </a:cubicBezTo>
                <a:cubicBezTo>
                  <a:pt x="314" y="19"/>
                  <a:pt x="313" y="19"/>
                  <a:pt x="320" y="16"/>
                </a:cubicBezTo>
                <a:cubicBezTo>
                  <a:pt x="324" y="14"/>
                  <a:pt x="332" y="12"/>
                  <a:pt x="332" y="12"/>
                </a:cubicBezTo>
                <a:cubicBezTo>
                  <a:pt x="340" y="0"/>
                  <a:pt x="349" y="4"/>
                  <a:pt x="362" y="6"/>
                </a:cubicBezTo>
                <a:cubicBezTo>
                  <a:pt x="380" y="18"/>
                  <a:pt x="374" y="27"/>
                  <a:pt x="388" y="36"/>
                </a:cubicBezTo>
                <a:cubicBezTo>
                  <a:pt x="393" y="52"/>
                  <a:pt x="396" y="69"/>
                  <a:pt x="402" y="86"/>
                </a:cubicBezTo>
                <a:cubicBezTo>
                  <a:pt x="410" y="83"/>
                  <a:pt x="413" y="85"/>
                  <a:pt x="420" y="90"/>
                </a:cubicBezTo>
                <a:cubicBezTo>
                  <a:pt x="433" y="87"/>
                  <a:pt x="426" y="90"/>
                  <a:pt x="436" y="76"/>
                </a:cubicBezTo>
                <a:cubicBezTo>
                  <a:pt x="442" y="67"/>
                  <a:pt x="457" y="66"/>
                  <a:pt x="466" y="60"/>
                </a:cubicBezTo>
                <a:cubicBezTo>
                  <a:pt x="469" y="56"/>
                  <a:pt x="471" y="52"/>
                  <a:pt x="474" y="48"/>
                </a:cubicBezTo>
                <a:cubicBezTo>
                  <a:pt x="476" y="44"/>
                  <a:pt x="486" y="44"/>
                  <a:pt x="486" y="44"/>
                </a:cubicBezTo>
                <a:cubicBezTo>
                  <a:pt x="490" y="26"/>
                  <a:pt x="494" y="36"/>
                  <a:pt x="498" y="48"/>
                </a:cubicBezTo>
                <a:cubicBezTo>
                  <a:pt x="499" y="50"/>
                  <a:pt x="502" y="51"/>
                  <a:pt x="504" y="52"/>
                </a:cubicBezTo>
                <a:cubicBezTo>
                  <a:pt x="513" y="79"/>
                  <a:pt x="535" y="99"/>
                  <a:pt x="542" y="126"/>
                </a:cubicBezTo>
                <a:cubicBezTo>
                  <a:pt x="540" y="137"/>
                  <a:pt x="541" y="142"/>
                  <a:pt x="530" y="146"/>
                </a:cubicBezTo>
                <a:cubicBezTo>
                  <a:pt x="522" y="158"/>
                  <a:pt x="530" y="176"/>
                  <a:pt x="542" y="184"/>
                </a:cubicBezTo>
                <a:cubicBezTo>
                  <a:pt x="543" y="186"/>
                  <a:pt x="542" y="189"/>
                  <a:pt x="544" y="190"/>
                </a:cubicBezTo>
                <a:cubicBezTo>
                  <a:pt x="547" y="192"/>
                  <a:pt x="556" y="194"/>
                  <a:pt x="556" y="194"/>
                </a:cubicBezTo>
                <a:cubicBezTo>
                  <a:pt x="559" y="198"/>
                  <a:pt x="561" y="202"/>
                  <a:pt x="564" y="206"/>
                </a:cubicBezTo>
                <a:cubicBezTo>
                  <a:pt x="566" y="210"/>
                  <a:pt x="568" y="218"/>
                  <a:pt x="568" y="218"/>
                </a:cubicBezTo>
                <a:cubicBezTo>
                  <a:pt x="566" y="233"/>
                  <a:pt x="563" y="229"/>
                  <a:pt x="556" y="240"/>
                </a:cubicBezTo>
                <a:cubicBezTo>
                  <a:pt x="553" y="256"/>
                  <a:pt x="545" y="260"/>
                  <a:pt x="538" y="274"/>
                </a:cubicBezTo>
                <a:cubicBezTo>
                  <a:pt x="535" y="281"/>
                  <a:pt x="534" y="289"/>
                  <a:pt x="532" y="296"/>
                </a:cubicBezTo>
                <a:cubicBezTo>
                  <a:pt x="534" y="297"/>
                  <a:pt x="536" y="298"/>
                  <a:pt x="538" y="300"/>
                </a:cubicBezTo>
                <a:cubicBezTo>
                  <a:pt x="539" y="302"/>
                  <a:pt x="538" y="305"/>
                  <a:pt x="540" y="306"/>
                </a:cubicBezTo>
                <a:cubicBezTo>
                  <a:pt x="545" y="310"/>
                  <a:pt x="553" y="310"/>
                  <a:pt x="558" y="314"/>
                </a:cubicBezTo>
                <a:cubicBezTo>
                  <a:pt x="567" y="328"/>
                  <a:pt x="567" y="344"/>
                  <a:pt x="584" y="350"/>
                </a:cubicBezTo>
                <a:cubicBezTo>
                  <a:pt x="589" y="358"/>
                  <a:pt x="584" y="373"/>
                  <a:pt x="574" y="376"/>
                </a:cubicBezTo>
                <a:cubicBezTo>
                  <a:pt x="573" y="377"/>
                  <a:pt x="567" y="385"/>
                  <a:pt x="568" y="388"/>
                </a:cubicBezTo>
                <a:cubicBezTo>
                  <a:pt x="571" y="396"/>
                  <a:pt x="592" y="398"/>
                  <a:pt x="592" y="398"/>
                </a:cubicBezTo>
                <a:cubicBezTo>
                  <a:pt x="599" y="408"/>
                  <a:pt x="595" y="424"/>
                  <a:pt x="606" y="428"/>
                </a:cubicBezTo>
                <a:cubicBezTo>
                  <a:pt x="611" y="435"/>
                  <a:pt x="617" y="443"/>
                  <a:pt x="624" y="448"/>
                </a:cubicBezTo>
                <a:cubicBezTo>
                  <a:pt x="627" y="457"/>
                  <a:pt x="630" y="462"/>
                  <a:pt x="632" y="472"/>
                </a:cubicBezTo>
                <a:cubicBezTo>
                  <a:pt x="631" y="478"/>
                  <a:pt x="630" y="484"/>
                  <a:pt x="630" y="490"/>
                </a:cubicBezTo>
                <a:cubicBezTo>
                  <a:pt x="630" y="494"/>
                  <a:pt x="634" y="502"/>
                  <a:pt x="634" y="502"/>
                </a:cubicBezTo>
                <a:cubicBezTo>
                  <a:pt x="620" y="511"/>
                  <a:pt x="617" y="531"/>
                  <a:pt x="604" y="540"/>
                </a:cubicBezTo>
                <a:cubicBezTo>
                  <a:pt x="600" y="545"/>
                  <a:pt x="596" y="558"/>
                  <a:pt x="596" y="558"/>
                </a:cubicBezTo>
                <a:cubicBezTo>
                  <a:pt x="604" y="570"/>
                  <a:pt x="597" y="570"/>
                  <a:pt x="584" y="572"/>
                </a:cubicBezTo>
                <a:cubicBezTo>
                  <a:pt x="570" y="586"/>
                  <a:pt x="576" y="609"/>
                  <a:pt x="554" y="616"/>
                </a:cubicBezTo>
                <a:cubicBezTo>
                  <a:pt x="545" y="614"/>
                  <a:pt x="535" y="613"/>
                  <a:pt x="526" y="610"/>
                </a:cubicBezTo>
                <a:cubicBezTo>
                  <a:pt x="521" y="611"/>
                  <a:pt x="517" y="612"/>
                  <a:pt x="512" y="612"/>
                </a:cubicBezTo>
                <a:cubicBezTo>
                  <a:pt x="509" y="612"/>
                  <a:pt x="518" y="608"/>
                  <a:pt x="520" y="610"/>
                </a:cubicBezTo>
                <a:cubicBezTo>
                  <a:pt x="522" y="611"/>
                  <a:pt x="516" y="616"/>
                  <a:pt x="518" y="616"/>
                </a:cubicBezTo>
                <a:cubicBezTo>
                  <a:pt x="523" y="615"/>
                  <a:pt x="530" y="613"/>
                  <a:pt x="530" y="608"/>
                </a:cubicBezTo>
                <a:cubicBezTo>
                  <a:pt x="530" y="604"/>
                  <a:pt x="522" y="611"/>
                  <a:pt x="518" y="612"/>
                </a:cubicBezTo>
                <a:cubicBezTo>
                  <a:pt x="516" y="613"/>
                  <a:pt x="524" y="610"/>
                  <a:pt x="524" y="610"/>
                </a:cubicBezTo>
                <a:cubicBezTo>
                  <a:pt x="525" y="608"/>
                  <a:pt x="530" y="606"/>
                  <a:pt x="528" y="604"/>
                </a:cubicBezTo>
                <a:cubicBezTo>
                  <a:pt x="526" y="602"/>
                  <a:pt x="524" y="607"/>
                  <a:pt x="522" y="608"/>
                </a:cubicBezTo>
                <a:cubicBezTo>
                  <a:pt x="516" y="611"/>
                  <a:pt x="504" y="614"/>
                  <a:pt x="504" y="614"/>
                </a:cubicBezTo>
                <a:cubicBezTo>
                  <a:pt x="499" y="621"/>
                  <a:pt x="495" y="621"/>
                  <a:pt x="488" y="626"/>
                </a:cubicBezTo>
                <a:cubicBezTo>
                  <a:pt x="472" y="622"/>
                  <a:pt x="482" y="602"/>
                  <a:pt x="470" y="590"/>
                </a:cubicBezTo>
                <a:cubicBezTo>
                  <a:pt x="463" y="583"/>
                  <a:pt x="443" y="575"/>
                  <a:pt x="434" y="572"/>
                </a:cubicBezTo>
                <a:cubicBezTo>
                  <a:pt x="423" y="574"/>
                  <a:pt x="413" y="576"/>
                  <a:pt x="404" y="582"/>
                </a:cubicBezTo>
                <a:cubicBezTo>
                  <a:pt x="398" y="592"/>
                  <a:pt x="395" y="604"/>
                  <a:pt x="386" y="610"/>
                </a:cubicBezTo>
                <a:cubicBezTo>
                  <a:pt x="378" y="599"/>
                  <a:pt x="375" y="600"/>
                  <a:pt x="360" y="598"/>
                </a:cubicBezTo>
                <a:cubicBezTo>
                  <a:pt x="359" y="596"/>
                  <a:pt x="358" y="592"/>
                  <a:pt x="356" y="592"/>
                </a:cubicBezTo>
                <a:cubicBezTo>
                  <a:pt x="339" y="590"/>
                  <a:pt x="349" y="598"/>
                  <a:pt x="338" y="600"/>
                </a:cubicBezTo>
                <a:cubicBezTo>
                  <a:pt x="331" y="602"/>
                  <a:pt x="323" y="601"/>
                  <a:pt x="316" y="602"/>
                </a:cubicBezTo>
                <a:cubicBezTo>
                  <a:pt x="304" y="606"/>
                  <a:pt x="304" y="597"/>
                  <a:pt x="294" y="594"/>
                </a:cubicBezTo>
                <a:cubicBezTo>
                  <a:pt x="276" y="567"/>
                  <a:pt x="253" y="563"/>
                  <a:pt x="222" y="560"/>
                </a:cubicBezTo>
                <a:cubicBezTo>
                  <a:pt x="211" y="553"/>
                  <a:pt x="211" y="548"/>
                  <a:pt x="202" y="542"/>
                </a:cubicBezTo>
                <a:cubicBezTo>
                  <a:pt x="198" y="536"/>
                  <a:pt x="186" y="528"/>
                  <a:pt x="186" y="528"/>
                </a:cubicBezTo>
                <a:cubicBezTo>
                  <a:pt x="178" y="515"/>
                  <a:pt x="188" y="528"/>
                  <a:pt x="168" y="520"/>
                </a:cubicBezTo>
                <a:cubicBezTo>
                  <a:pt x="164" y="518"/>
                  <a:pt x="156" y="512"/>
                  <a:pt x="156" y="512"/>
                </a:cubicBezTo>
                <a:cubicBezTo>
                  <a:pt x="147" y="484"/>
                  <a:pt x="115" y="482"/>
                  <a:pt x="90" y="480"/>
                </a:cubicBezTo>
                <a:cubicBezTo>
                  <a:pt x="84" y="478"/>
                  <a:pt x="78" y="476"/>
                  <a:pt x="72" y="474"/>
                </a:cubicBezTo>
                <a:cubicBezTo>
                  <a:pt x="70" y="473"/>
                  <a:pt x="66" y="472"/>
                  <a:pt x="66" y="472"/>
                </a:cubicBezTo>
                <a:cubicBezTo>
                  <a:pt x="59" y="450"/>
                  <a:pt x="71" y="483"/>
                  <a:pt x="58" y="462"/>
                </a:cubicBezTo>
                <a:cubicBezTo>
                  <a:pt x="50" y="449"/>
                  <a:pt x="54" y="430"/>
                  <a:pt x="36" y="424"/>
                </a:cubicBezTo>
                <a:cubicBezTo>
                  <a:pt x="19" y="426"/>
                  <a:pt x="10" y="429"/>
                  <a:pt x="4" y="412"/>
                </a:cubicBezTo>
                <a:cubicBezTo>
                  <a:pt x="1" y="394"/>
                  <a:pt x="4" y="378"/>
                  <a:pt x="8" y="360"/>
                </a:cubicBezTo>
                <a:cubicBezTo>
                  <a:pt x="8" y="346"/>
                  <a:pt x="0" y="294"/>
                  <a:pt x="22" y="280"/>
                </a:cubicBezTo>
                <a:cubicBezTo>
                  <a:pt x="25" y="261"/>
                  <a:pt x="21" y="261"/>
                  <a:pt x="40" y="258"/>
                </a:cubicBezTo>
                <a:cubicBezTo>
                  <a:pt x="46" y="241"/>
                  <a:pt x="49" y="234"/>
                  <a:pt x="66" y="230"/>
                </a:cubicBezTo>
                <a:cubicBezTo>
                  <a:pt x="74" y="224"/>
                  <a:pt x="82" y="221"/>
                  <a:pt x="90" y="216"/>
                </a:cubicBezTo>
                <a:cubicBezTo>
                  <a:pt x="91" y="214"/>
                  <a:pt x="91" y="212"/>
                  <a:pt x="92" y="210"/>
                </a:cubicBezTo>
                <a:cubicBezTo>
                  <a:pt x="93" y="208"/>
                  <a:pt x="95" y="206"/>
                  <a:pt x="96" y="204"/>
                </a:cubicBezTo>
                <a:cubicBezTo>
                  <a:pt x="98" y="200"/>
                  <a:pt x="100" y="192"/>
                  <a:pt x="100" y="192"/>
                </a:cubicBezTo>
                <a:cubicBezTo>
                  <a:pt x="103" y="141"/>
                  <a:pt x="90" y="101"/>
                  <a:pt x="90" y="50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2202755" y="2587848"/>
            <a:ext cx="782637" cy="1362075"/>
          </a:xfrm>
          <a:custGeom>
            <a:avLst/>
            <a:gdLst>
              <a:gd name="T0" fmla="*/ 2147483647 w 405"/>
              <a:gd name="T1" fmla="*/ 2147483647 h 770"/>
              <a:gd name="T2" fmla="*/ 2147483647 w 405"/>
              <a:gd name="T3" fmla="*/ 2147483647 h 770"/>
              <a:gd name="T4" fmla="*/ 2147483647 w 405"/>
              <a:gd name="T5" fmla="*/ 2147483647 h 770"/>
              <a:gd name="T6" fmla="*/ 2147483647 w 405"/>
              <a:gd name="T7" fmla="*/ 2147483647 h 770"/>
              <a:gd name="T8" fmla="*/ 2147483647 w 405"/>
              <a:gd name="T9" fmla="*/ 2147483647 h 770"/>
              <a:gd name="T10" fmla="*/ 2147483647 w 405"/>
              <a:gd name="T11" fmla="*/ 2147483647 h 770"/>
              <a:gd name="T12" fmla="*/ 2147483647 w 405"/>
              <a:gd name="T13" fmla="*/ 2147483647 h 770"/>
              <a:gd name="T14" fmla="*/ 2147483647 w 405"/>
              <a:gd name="T15" fmla="*/ 2147483647 h 770"/>
              <a:gd name="T16" fmla="*/ 2147483647 w 405"/>
              <a:gd name="T17" fmla="*/ 2147483647 h 770"/>
              <a:gd name="T18" fmla="*/ 2147483647 w 405"/>
              <a:gd name="T19" fmla="*/ 2147483647 h 770"/>
              <a:gd name="T20" fmla="*/ 2147483647 w 405"/>
              <a:gd name="T21" fmla="*/ 2147483647 h 770"/>
              <a:gd name="T22" fmla="*/ 2147483647 w 405"/>
              <a:gd name="T23" fmla="*/ 2147483647 h 770"/>
              <a:gd name="T24" fmla="*/ 2147483647 w 405"/>
              <a:gd name="T25" fmla="*/ 2147483647 h 770"/>
              <a:gd name="T26" fmla="*/ 2147483647 w 405"/>
              <a:gd name="T27" fmla="*/ 2147483647 h 770"/>
              <a:gd name="T28" fmla="*/ 2147483647 w 405"/>
              <a:gd name="T29" fmla="*/ 2147483647 h 770"/>
              <a:gd name="T30" fmla="*/ 2147483647 w 405"/>
              <a:gd name="T31" fmla="*/ 2147483647 h 770"/>
              <a:gd name="T32" fmla="*/ 2147483647 w 405"/>
              <a:gd name="T33" fmla="*/ 2147483647 h 770"/>
              <a:gd name="T34" fmla="*/ 2147483647 w 405"/>
              <a:gd name="T35" fmla="*/ 2147483647 h 770"/>
              <a:gd name="T36" fmla="*/ 2147483647 w 405"/>
              <a:gd name="T37" fmla="*/ 2147483647 h 770"/>
              <a:gd name="T38" fmla="*/ 2147483647 w 405"/>
              <a:gd name="T39" fmla="*/ 2147483647 h 770"/>
              <a:gd name="T40" fmla="*/ 2147483647 w 405"/>
              <a:gd name="T41" fmla="*/ 2147483647 h 770"/>
              <a:gd name="T42" fmla="*/ 2147483647 w 405"/>
              <a:gd name="T43" fmla="*/ 2147483647 h 770"/>
              <a:gd name="T44" fmla="*/ 2147483647 w 405"/>
              <a:gd name="T45" fmla="*/ 2147483647 h 770"/>
              <a:gd name="T46" fmla="*/ 2147483647 w 405"/>
              <a:gd name="T47" fmla="*/ 2147483647 h 770"/>
              <a:gd name="T48" fmla="*/ 2147483647 w 405"/>
              <a:gd name="T49" fmla="*/ 2147483647 h 770"/>
              <a:gd name="T50" fmla="*/ 2147483647 w 405"/>
              <a:gd name="T51" fmla="*/ 2147483647 h 770"/>
              <a:gd name="T52" fmla="*/ 2147483647 w 405"/>
              <a:gd name="T53" fmla="*/ 2147483647 h 770"/>
              <a:gd name="T54" fmla="*/ 2147483647 w 405"/>
              <a:gd name="T55" fmla="*/ 2147483647 h 770"/>
              <a:gd name="T56" fmla="*/ 2147483647 w 405"/>
              <a:gd name="T57" fmla="*/ 2147483647 h 770"/>
              <a:gd name="T58" fmla="*/ 2147483647 w 405"/>
              <a:gd name="T59" fmla="*/ 2147483647 h 770"/>
              <a:gd name="T60" fmla="*/ 2147483647 w 405"/>
              <a:gd name="T61" fmla="*/ 2147483647 h 770"/>
              <a:gd name="T62" fmla="*/ 2147483647 w 405"/>
              <a:gd name="T63" fmla="*/ 2147483647 h 770"/>
              <a:gd name="T64" fmla="*/ 2147483647 w 405"/>
              <a:gd name="T65" fmla="*/ 2147483647 h 770"/>
              <a:gd name="T66" fmla="*/ 2147483647 w 405"/>
              <a:gd name="T67" fmla="*/ 2147483647 h 770"/>
              <a:gd name="T68" fmla="*/ 2147483647 w 405"/>
              <a:gd name="T69" fmla="*/ 2147483647 h 770"/>
              <a:gd name="T70" fmla="*/ 2147483647 w 405"/>
              <a:gd name="T71" fmla="*/ 2147483647 h 770"/>
              <a:gd name="T72" fmla="*/ 2147483647 w 405"/>
              <a:gd name="T73" fmla="*/ 2147483647 h 770"/>
              <a:gd name="T74" fmla="*/ 2147483647 w 405"/>
              <a:gd name="T75" fmla="*/ 2147483647 h 770"/>
              <a:gd name="T76" fmla="*/ 2147483647 w 405"/>
              <a:gd name="T77" fmla="*/ 2147483647 h 770"/>
              <a:gd name="T78" fmla="*/ 2147483647 w 405"/>
              <a:gd name="T79" fmla="*/ 2147483647 h 770"/>
              <a:gd name="T80" fmla="*/ 2147483647 w 405"/>
              <a:gd name="T81" fmla="*/ 2147483647 h 770"/>
              <a:gd name="T82" fmla="*/ 2147483647 w 405"/>
              <a:gd name="T83" fmla="*/ 2147483647 h 770"/>
              <a:gd name="T84" fmla="*/ 2147483647 w 405"/>
              <a:gd name="T85" fmla="*/ 2147483647 h 770"/>
              <a:gd name="T86" fmla="*/ 2147483647 w 405"/>
              <a:gd name="T87" fmla="*/ 2147483647 h 770"/>
              <a:gd name="T88" fmla="*/ 2147483647 w 405"/>
              <a:gd name="T89" fmla="*/ 2147483647 h 770"/>
              <a:gd name="T90" fmla="*/ 2147483647 w 405"/>
              <a:gd name="T91" fmla="*/ 2147483647 h 770"/>
              <a:gd name="T92" fmla="*/ 2147483647 w 405"/>
              <a:gd name="T93" fmla="*/ 2147483647 h 770"/>
              <a:gd name="T94" fmla="*/ 2147483647 w 405"/>
              <a:gd name="T95" fmla="*/ 2147483647 h 770"/>
              <a:gd name="T96" fmla="*/ 2147483647 w 405"/>
              <a:gd name="T97" fmla="*/ 2147483647 h 770"/>
              <a:gd name="T98" fmla="*/ 2147483647 w 405"/>
              <a:gd name="T99" fmla="*/ 2147483647 h 770"/>
              <a:gd name="T100" fmla="*/ 2147483647 w 405"/>
              <a:gd name="T101" fmla="*/ 2147483647 h 770"/>
              <a:gd name="T102" fmla="*/ 2147483647 w 405"/>
              <a:gd name="T103" fmla="*/ 2147483647 h 770"/>
              <a:gd name="T104" fmla="*/ 2147483647 w 405"/>
              <a:gd name="T105" fmla="*/ 2147483647 h 770"/>
              <a:gd name="T106" fmla="*/ 2147483647 w 405"/>
              <a:gd name="T107" fmla="*/ 2147483647 h 770"/>
              <a:gd name="T108" fmla="*/ 2147483647 w 405"/>
              <a:gd name="T109" fmla="*/ 2147483647 h 770"/>
              <a:gd name="T110" fmla="*/ 0 w 405"/>
              <a:gd name="T111" fmla="*/ 2147483647 h 770"/>
              <a:gd name="T112" fmla="*/ 2147483647 w 405"/>
              <a:gd name="T113" fmla="*/ 2147483647 h 770"/>
              <a:gd name="T114" fmla="*/ 2147483647 w 405"/>
              <a:gd name="T115" fmla="*/ 2147483647 h 770"/>
              <a:gd name="T116" fmla="*/ 2147483647 w 405"/>
              <a:gd name="T117" fmla="*/ 2147483647 h 770"/>
              <a:gd name="T118" fmla="*/ 2147483647 w 405"/>
              <a:gd name="T119" fmla="*/ 2147483647 h 77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5"/>
              <a:gd name="T181" fmla="*/ 0 h 770"/>
              <a:gd name="T182" fmla="*/ 405 w 405"/>
              <a:gd name="T183" fmla="*/ 770 h 77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5" h="770">
                <a:moveTo>
                  <a:pt x="40" y="171"/>
                </a:moveTo>
                <a:cubicBezTo>
                  <a:pt x="37" y="163"/>
                  <a:pt x="39" y="160"/>
                  <a:pt x="44" y="153"/>
                </a:cubicBezTo>
                <a:cubicBezTo>
                  <a:pt x="49" y="134"/>
                  <a:pt x="55" y="139"/>
                  <a:pt x="72" y="133"/>
                </a:cubicBezTo>
                <a:cubicBezTo>
                  <a:pt x="83" y="122"/>
                  <a:pt x="98" y="117"/>
                  <a:pt x="108" y="105"/>
                </a:cubicBezTo>
                <a:cubicBezTo>
                  <a:pt x="113" y="100"/>
                  <a:pt x="124" y="91"/>
                  <a:pt x="124" y="91"/>
                </a:cubicBezTo>
                <a:cubicBezTo>
                  <a:pt x="136" y="74"/>
                  <a:pt x="152" y="61"/>
                  <a:pt x="164" y="43"/>
                </a:cubicBezTo>
                <a:cubicBezTo>
                  <a:pt x="168" y="37"/>
                  <a:pt x="180" y="29"/>
                  <a:pt x="180" y="29"/>
                </a:cubicBezTo>
                <a:cubicBezTo>
                  <a:pt x="187" y="9"/>
                  <a:pt x="198" y="9"/>
                  <a:pt x="218" y="7"/>
                </a:cubicBezTo>
                <a:cubicBezTo>
                  <a:pt x="227" y="4"/>
                  <a:pt x="238" y="0"/>
                  <a:pt x="248" y="3"/>
                </a:cubicBezTo>
                <a:cubicBezTo>
                  <a:pt x="253" y="4"/>
                  <a:pt x="256" y="15"/>
                  <a:pt x="256" y="15"/>
                </a:cubicBezTo>
                <a:cubicBezTo>
                  <a:pt x="258" y="22"/>
                  <a:pt x="262" y="35"/>
                  <a:pt x="262" y="35"/>
                </a:cubicBezTo>
                <a:cubicBezTo>
                  <a:pt x="265" y="59"/>
                  <a:pt x="270" y="92"/>
                  <a:pt x="292" y="107"/>
                </a:cubicBezTo>
                <a:cubicBezTo>
                  <a:pt x="297" y="114"/>
                  <a:pt x="296" y="118"/>
                  <a:pt x="304" y="121"/>
                </a:cubicBezTo>
                <a:cubicBezTo>
                  <a:pt x="308" y="132"/>
                  <a:pt x="337" y="120"/>
                  <a:pt x="348" y="119"/>
                </a:cubicBezTo>
                <a:cubicBezTo>
                  <a:pt x="367" y="125"/>
                  <a:pt x="352" y="151"/>
                  <a:pt x="346" y="163"/>
                </a:cubicBezTo>
                <a:cubicBezTo>
                  <a:pt x="344" y="167"/>
                  <a:pt x="342" y="175"/>
                  <a:pt x="342" y="175"/>
                </a:cubicBezTo>
                <a:cubicBezTo>
                  <a:pt x="345" y="188"/>
                  <a:pt x="348" y="195"/>
                  <a:pt x="340" y="207"/>
                </a:cubicBezTo>
                <a:cubicBezTo>
                  <a:pt x="338" y="217"/>
                  <a:pt x="333" y="224"/>
                  <a:pt x="330" y="233"/>
                </a:cubicBezTo>
                <a:cubicBezTo>
                  <a:pt x="333" y="241"/>
                  <a:pt x="335" y="244"/>
                  <a:pt x="342" y="249"/>
                </a:cubicBezTo>
                <a:cubicBezTo>
                  <a:pt x="347" y="256"/>
                  <a:pt x="347" y="260"/>
                  <a:pt x="354" y="265"/>
                </a:cubicBezTo>
                <a:cubicBezTo>
                  <a:pt x="356" y="272"/>
                  <a:pt x="364" y="281"/>
                  <a:pt x="370" y="285"/>
                </a:cubicBezTo>
                <a:cubicBezTo>
                  <a:pt x="374" y="291"/>
                  <a:pt x="386" y="299"/>
                  <a:pt x="386" y="299"/>
                </a:cubicBezTo>
                <a:cubicBezTo>
                  <a:pt x="390" y="306"/>
                  <a:pt x="395" y="307"/>
                  <a:pt x="398" y="315"/>
                </a:cubicBezTo>
                <a:cubicBezTo>
                  <a:pt x="383" y="325"/>
                  <a:pt x="388" y="322"/>
                  <a:pt x="380" y="335"/>
                </a:cubicBezTo>
                <a:cubicBezTo>
                  <a:pt x="381" y="371"/>
                  <a:pt x="382" y="378"/>
                  <a:pt x="386" y="405"/>
                </a:cubicBezTo>
                <a:cubicBezTo>
                  <a:pt x="390" y="469"/>
                  <a:pt x="405" y="501"/>
                  <a:pt x="346" y="521"/>
                </a:cubicBezTo>
                <a:cubicBezTo>
                  <a:pt x="340" y="527"/>
                  <a:pt x="338" y="533"/>
                  <a:pt x="332" y="539"/>
                </a:cubicBezTo>
                <a:cubicBezTo>
                  <a:pt x="331" y="541"/>
                  <a:pt x="332" y="544"/>
                  <a:pt x="330" y="545"/>
                </a:cubicBezTo>
                <a:cubicBezTo>
                  <a:pt x="327" y="547"/>
                  <a:pt x="318" y="549"/>
                  <a:pt x="318" y="549"/>
                </a:cubicBezTo>
                <a:cubicBezTo>
                  <a:pt x="313" y="564"/>
                  <a:pt x="309" y="584"/>
                  <a:pt x="300" y="597"/>
                </a:cubicBezTo>
                <a:cubicBezTo>
                  <a:pt x="297" y="609"/>
                  <a:pt x="295" y="616"/>
                  <a:pt x="294" y="629"/>
                </a:cubicBezTo>
                <a:cubicBezTo>
                  <a:pt x="301" y="650"/>
                  <a:pt x="303" y="676"/>
                  <a:pt x="290" y="695"/>
                </a:cubicBezTo>
                <a:cubicBezTo>
                  <a:pt x="294" y="710"/>
                  <a:pt x="292" y="718"/>
                  <a:pt x="288" y="733"/>
                </a:cubicBezTo>
                <a:cubicBezTo>
                  <a:pt x="276" y="725"/>
                  <a:pt x="281" y="734"/>
                  <a:pt x="274" y="739"/>
                </a:cubicBezTo>
                <a:cubicBezTo>
                  <a:pt x="271" y="741"/>
                  <a:pt x="262" y="743"/>
                  <a:pt x="262" y="743"/>
                </a:cubicBezTo>
                <a:cubicBezTo>
                  <a:pt x="248" y="738"/>
                  <a:pt x="251" y="736"/>
                  <a:pt x="240" y="729"/>
                </a:cubicBezTo>
                <a:cubicBezTo>
                  <a:pt x="232" y="731"/>
                  <a:pt x="227" y="732"/>
                  <a:pt x="220" y="737"/>
                </a:cubicBezTo>
                <a:cubicBezTo>
                  <a:pt x="215" y="729"/>
                  <a:pt x="211" y="729"/>
                  <a:pt x="202" y="727"/>
                </a:cubicBezTo>
                <a:cubicBezTo>
                  <a:pt x="190" y="731"/>
                  <a:pt x="186" y="734"/>
                  <a:pt x="172" y="729"/>
                </a:cubicBezTo>
                <a:cubicBezTo>
                  <a:pt x="159" y="749"/>
                  <a:pt x="174" y="755"/>
                  <a:pt x="144" y="759"/>
                </a:cubicBezTo>
                <a:cubicBezTo>
                  <a:pt x="136" y="767"/>
                  <a:pt x="135" y="770"/>
                  <a:pt x="124" y="767"/>
                </a:cubicBezTo>
                <a:cubicBezTo>
                  <a:pt x="121" y="754"/>
                  <a:pt x="118" y="740"/>
                  <a:pt x="104" y="737"/>
                </a:cubicBezTo>
                <a:cubicBezTo>
                  <a:pt x="96" y="740"/>
                  <a:pt x="89" y="746"/>
                  <a:pt x="82" y="751"/>
                </a:cubicBezTo>
                <a:cubicBezTo>
                  <a:pt x="61" y="747"/>
                  <a:pt x="70" y="723"/>
                  <a:pt x="54" y="713"/>
                </a:cubicBezTo>
                <a:cubicBezTo>
                  <a:pt x="51" y="705"/>
                  <a:pt x="48" y="704"/>
                  <a:pt x="40" y="701"/>
                </a:cubicBezTo>
                <a:cubicBezTo>
                  <a:pt x="38" y="694"/>
                  <a:pt x="34" y="690"/>
                  <a:pt x="32" y="683"/>
                </a:cubicBezTo>
                <a:cubicBezTo>
                  <a:pt x="31" y="664"/>
                  <a:pt x="34" y="643"/>
                  <a:pt x="28" y="625"/>
                </a:cubicBezTo>
                <a:cubicBezTo>
                  <a:pt x="25" y="616"/>
                  <a:pt x="20" y="599"/>
                  <a:pt x="20" y="599"/>
                </a:cubicBezTo>
                <a:cubicBezTo>
                  <a:pt x="17" y="575"/>
                  <a:pt x="15" y="557"/>
                  <a:pt x="14" y="531"/>
                </a:cubicBezTo>
                <a:cubicBezTo>
                  <a:pt x="15" y="514"/>
                  <a:pt x="15" y="502"/>
                  <a:pt x="24" y="489"/>
                </a:cubicBezTo>
                <a:cubicBezTo>
                  <a:pt x="29" y="470"/>
                  <a:pt x="29" y="465"/>
                  <a:pt x="30" y="439"/>
                </a:cubicBezTo>
                <a:cubicBezTo>
                  <a:pt x="28" y="426"/>
                  <a:pt x="27" y="416"/>
                  <a:pt x="20" y="405"/>
                </a:cubicBezTo>
                <a:cubicBezTo>
                  <a:pt x="21" y="393"/>
                  <a:pt x="21" y="381"/>
                  <a:pt x="22" y="369"/>
                </a:cubicBezTo>
                <a:cubicBezTo>
                  <a:pt x="23" y="363"/>
                  <a:pt x="28" y="351"/>
                  <a:pt x="28" y="351"/>
                </a:cubicBezTo>
                <a:cubicBezTo>
                  <a:pt x="26" y="335"/>
                  <a:pt x="25" y="317"/>
                  <a:pt x="10" y="307"/>
                </a:cubicBezTo>
                <a:cubicBezTo>
                  <a:pt x="8" y="300"/>
                  <a:pt x="0" y="289"/>
                  <a:pt x="0" y="289"/>
                </a:cubicBezTo>
                <a:cubicBezTo>
                  <a:pt x="3" y="280"/>
                  <a:pt x="6" y="270"/>
                  <a:pt x="14" y="265"/>
                </a:cubicBezTo>
                <a:cubicBezTo>
                  <a:pt x="18" y="253"/>
                  <a:pt x="17" y="240"/>
                  <a:pt x="10" y="229"/>
                </a:cubicBezTo>
                <a:cubicBezTo>
                  <a:pt x="15" y="221"/>
                  <a:pt x="23" y="214"/>
                  <a:pt x="30" y="207"/>
                </a:cubicBezTo>
                <a:cubicBezTo>
                  <a:pt x="34" y="196"/>
                  <a:pt x="42" y="180"/>
                  <a:pt x="40" y="171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697805" y="2549748"/>
            <a:ext cx="1196975" cy="1189038"/>
          </a:xfrm>
          <a:custGeom>
            <a:avLst/>
            <a:gdLst>
              <a:gd name="T0" fmla="*/ 2147483647 w 621"/>
              <a:gd name="T1" fmla="*/ 2147483647 h 673"/>
              <a:gd name="T2" fmla="*/ 2147483647 w 621"/>
              <a:gd name="T3" fmla="*/ 2147483647 h 673"/>
              <a:gd name="T4" fmla="*/ 2147483647 w 621"/>
              <a:gd name="T5" fmla="*/ 2147483647 h 673"/>
              <a:gd name="T6" fmla="*/ 2147483647 w 621"/>
              <a:gd name="T7" fmla="*/ 2147483647 h 673"/>
              <a:gd name="T8" fmla="*/ 2147483647 w 621"/>
              <a:gd name="T9" fmla="*/ 2147483647 h 673"/>
              <a:gd name="T10" fmla="*/ 2147483647 w 621"/>
              <a:gd name="T11" fmla="*/ 2147483647 h 673"/>
              <a:gd name="T12" fmla="*/ 2147483647 w 621"/>
              <a:gd name="T13" fmla="*/ 2147483647 h 673"/>
              <a:gd name="T14" fmla="*/ 2147483647 w 621"/>
              <a:gd name="T15" fmla="*/ 2147483647 h 673"/>
              <a:gd name="T16" fmla="*/ 2147483647 w 621"/>
              <a:gd name="T17" fmla="*/ 2147483647 h 673"/>
              <a:gd name="T18" fmla="*/ 2147483647 w 621"/>
              <a:gd name="T19" fmla="*/ 2147483647 h 673"/>
              <a:gd name="T20" fmla="*/ 2147483647 w 621"/>
              <a:gd name="T21" fmla="*/ 2147483647 h 673"/>
              <a:gd name="T22" fmla="*/ 2147483647 w 621"/>
              <a:gd name="T23" fmla="*/ 2147483647 h 673"/>
              <a:gd name="T24" fmla="*/ 2147483647 w 621"/>
              <a:gd name="T25" fmla="*/ 2147483647 h 673"/>
              <a:gd name="T26" fmla="*/ 2147483647 w 621"/>
              <a:gd name="T27" fmla="*/ 2147483647 h 673"/>
              <a:gd name="T28" fmla="*/ 2147483647 w 621"/>
              <a:gd name="T29" fmla="*/ 2147483647 h 673"/>
              <a:gd name="T30" fmla="*/ 2147483647 w 621"/>
              <a:gd name="T31" fmla="*/ 2147483647 h 673"/>
              <a:gd name="T32" fmla="*/ 2147483647 w 621"/>
              <a:gd name="T33" fmla="*/ 2147483647 h 673"/>
              <a:gd name="T34" fmla="*/ 2147483647 w 621"/>
              <a:gd name="T35" fmla="*/ 2147483647 h 673"/>
              <a:gd name="T36" fmla="*/ 2147483647 w 621"/>
              <a:gd name="T37" fmla="*/ 2147483647 h 673"/>
              <a:gd name="T38" fmla="*/ 2147483647 w 621"/>
              <a:gd name="T39" fmla="*/ 2147483647 h 673"/>
              <a:gd name="T40" fmla="*/ 2147483647 w 621"/>
              <a:gd name="T41" fmla="*/ 2147483647 h 673"/>
              <a:gd name="T42" fmla="*/ 2147483647 w 621"/>
              <a:gd name="T43" fmla="*/ 2147483647 h 673"/>
              <a:gd name="T44" fmla="*/ 2147483647 w 621"/>
              <a:gd name="T45" fmla="*/ 2147483647 h 673"/>
              <a:gd name="T46" fmla="*/ 2147483647 w 621"/>
              <a:gd name="T47" fmla="*/ 2147483647 h 673"/>
              <a:gd name="T48" fmla="*/ 2147483647 w 621"/>
              <a:gd name="T49" fmla="*/ 2147483647 h 673"/>
              <a:gd name="T50" fmla="*/ 2147483647 w 621"/>
              <a:gd name="T51" fmla="*/ 2147483647 h 673"/>
              <a:gd name="T52" fmla="*/ 2147483647 w 621"/>
              <a:gd name="T53" fmla="*/ 2147483647 h 673"/>
              <a:gd name="T54" fmla="*/ 2147483647 w 621"/>
              <a:gd name="T55" fmla="*/ 2147483647 h 673"/>
              <a:gd name="T56" fmla="*/ 2147483647 w 621"/>
              <a:gd name="T57" fmla="*/ 2147483647 h 673"/>
              <a:gd name="T58" fmla="*/ 2147483647 w 621"/>
              <a:gd name="T59" fmla="*/ 2147483647 h 673"/>
              <a:gd name="T60" fmla="*/ 2147483647 w 621"/>
              <a:gd name="T61" fmla="*/ 2147483647 h 673"/>
              <a:gd name="T62" fmla="*/ 2147483647 w 621"/>
              <a:gd name="T63" fmla="*/ 2147483647 h 673"/>
              <a:gd name="T64" fmla="*/ 2147483647 w 621"/>
              <a:gd name="T65" fmla="*/ 2147483647 h 673"/>
              <a:gd name="T66" fmla="*/ 2147483647 w 621"/>
              <a:gd name="T67" fmla="*/ 2147483647 h 673"/>
              <a:gd name="T68" fmla="*/ 2147483647 w 621"/>
              <a:gd name="T69" fmla="*/ 2147483647 h 6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21"/>
              <a:gd name="T106" fmla="*/ 0 h 673"/>
              <a:gd name="T107" fmla="*/ 621 w 621"/>
              <a:gd name="T108" fmla="*/ 673 h 6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21" h="673">
                <a:moveTo>
                  <a:pt x="348" y="17"/>
                </a:moveTo>
                <a:cubicBezTo>
                  <a:pt x="374" y="0"/>
                  <a:pt x="363" y="43"/>
                  <a:pt x="372" y="49"/>
                </a:cubicBezTo>
                <a:cubicBezTo>
                  <a:pt x="375" y="51"/>
                  <a:pt x="384" y="53"/>
                  <a:pt x="384" y="53"/>
                </a:cubicBezTo>
                <a:cubicBezTo>
                  <a:pt x="390" y="62"/>
                  <a:pt x="394" y="58"/>
                  <a:pt x="402" y="63"/>
                </a:cubicBezTo>
                <a:cubicBezTo>
                  <a:pt x="406" y="65"/>
                  <a:pt x="414" y="71"/>
                  <a:pt x="414" y="71"/>
                </a:cubicBezTo>
                <a:cubicBezTo>
                  <a:pt x="419" y="79"/>
                  <a:pt x="424" y="79"/>
                  <a:pt x="426" y="89"/>
                </a:cubicBezTo>
                <a:cubicBezTo>
                  <a:pt x="427" y="103"/>
                  <a:pt x="421" y="129"/>
                  <a:pt x="438" y="133"/>
                </a:cubicBezTo>
                <a:cubicBezTo>
                  <a:pt x="440" y="134"/>
                  <a:pt x="442" y="136"/>
                  <a:pt x="444" y="137"/>
                </a:cubicBezTo>
                <a:cubicBezTo>
                  <a:pt x="446" y="138"/>
                  <a:pt x="448" y="138"/>
                  <a:pt x="450" y="139"/>
                </a:cubicBezTo>
                <a:cubicBezTo>
                  <a:pt x="454" y="141"/>
                  <a:pt x="462" y="147"/>
                  <a:pt x="462" y="147"/>
                </a:cubicBezTo>
                <a:cubicBezTo>
                  <a:pt x="470" y="160"/>
                  <a:pt x="477" y="155"/>
                  <a:pt x="494" y="153"/>
                </a:cubicBezTo>
                <a:cubicBezTo>
                  <a:pt x="499" y="148"/>
                  <a:pt x="512" y="143"/>
                  <a:pt x="512" y="143"/>
                </a:cubicBezTo>
                <a:cubicBezTo>
                  <a:pt x="516" y="132"/>
                  <a:pt x="523" y="131"/>
                  <a:pt x="532" y="125"/>
                </a:cubicBezTo>
                <a:cubicBezTo>
                  <a:pt x="549" y="131"/>
                  <a:pt x="565" y="141"/>
                  <a:pt x="580" y="151"/>
                </a:cubicBezTo>
                <a:cubicBezTo>
                  <a:pt x="582" y="158"/>
                  <a:pt x="586" y="171"/>
                  <a:pt x="586" y="171"/>
                </a:cubicBezTo>
                <a:cubicBezTo>
                  <a:pt x="581" y="187"/>
                  <a:pt x="588" y="210"/>
                  <a:pt x="602" y="219"/>
                </a:cubicBezTo>
                <a:cubicBezTo>
                  <a:pt x="603" y="221"/>
                  <a:pt x="602" y="224"/>
                  <a:pt x="604" y="225"/>
                </a:cubicBezTo>
                <a:cubicBezTo>
                  <a:pt x="608" y="227"/>
                  <a:pt x="615" y="223"/>
                  <a:pt x="618" y="227"/>
                </a:cubicBezTo>
                <a:cubicBezTo>
                  <a:pt x="621" y="231"/>
                  <a:pt x="606" y="259"/>
                  <a:pt x="602" y="263"/>
                </a:cubicBezTo>
                <a:cubicBezTo>
                  <a:pt x="597" y="278"/>
                  <a:pt x="606" y="281"/>
                  <a:pt x="586" y="285"/>
                </a:cubicBezTo>
                <a:cubicBezTo>
                  <a:pt x="573" y="294"/>
                  <a:pt x="557" y="296"/>
                  <a:pt x="544" y="305"/>
                </a:cubicBezTo>
                <a:cubicBezTo>
                  <a:pt x="537" y="316"/>
                  <a:pt x="541" y="322"/>
                  <a:pt x="528" y="325"/>
                </a:cubicBezTo>
                <a:cubicBezTo>
                  <a:pt x="518" y="332"/>
                  <a:pt x="508" y="339"/>
                  <a:pt x="498" y="345"/>
                </a:cubicBezTo>
                <a:cubicBezTo>
                  <a:pt x="498" y="345"/>
                  <a:pt x="483" y="355"/>
                  <a:pt x="480" y="357"/>
                </a:cubicBezTo>
                <a:cubicBezTo>
                  <a:pt x="478" y="358"/>
                  <a:pt x="474" y="361"/>
                  <a:pt x="474" y="361"/>
                </a:cubicBezTo>
                <a:cubicBezTo>
                  <a:pt x="467" y="383"/>
                  <a:pt x="479" y="350"/>
                  <a:pt x="466" y="371"/>
                </a:cubicBezTo>
                <a:cubicBezTo>
                  <a:pt x="454" y="390"/>
                  <a:pt x="460" y="400"/>
                  <a:pt x="432" y="403"/>
                </a:cubicBezTo>
                <a:cubicBezTo>
                  <a:pt x="421" y="401"/>
                  <a:pt x="409" y="401"/>
                  <a:pt x="398" y="399"/>
                </a:cubicBezTo>
                <a:cubicBezTo>
                  <a:pt x="390" y="397"/>
                  <a:pt x="374" y="391"/>
                  <a:pt x="374" y="391"/>
                </a:cubicBezTo>
                <a:cubicBezTo>
                  <a:pt x="371" y="402"/>
                  <a:pt x="371" y="415"/>
                  <a:pt x="360" y="419"/>
                </a:cubicBezTo>
                <a:cubicBezTo>
                  <a:pt x="356" y="430"/>
                  <a:pt x="352" y="440"/>
                  <a:pt x="348" y="451"/>
                </a:cubicBezTo>
                <a:cubicBezTo>
                  <a:pt x="351" y="459"/>
                  <a:pt x="357" y="466"/>
                  <a:pt x="362" y="473"/>
                </a:cubicBezTo>
                <a:cubicBezTo>
                  <a:pt x="364" y="488"/>
                  <a:pt x="366" y="497"/>
                  <a:pt x="354" y="509"/>
                </a:cubicBezTo>
                <a:cubicBezTo>
                  <a:pt x="349" y="514"/>
                  <a:pt x="336" y="523"/>
                  <a:pt x="336" y="523"/>
                </a:cubicBezTo>
                <a:cubicBezTo>
                  <a:pt x="325" y="522"/>
                  <a:pt x="300" y="518"/>
                  <a:pt x="286" y="521"/>
                </a:cubicBezTo>
                <a:cubicBezTo>
                  <a:pt x="283" y="529"/>
                  <a:pt x="281" y="532"/>
                  <a:pt x="274" y="537"/>
                </a:cubicBezTo>
                <a:cubicBezTo>
                  <a:pt x="271" y="547"/>
                  <a:pt x="258" y="550"/>
                  <a:pt x="248" y="553"/>
                </a:cubicBezTo>
                <a:cubicBezTo>
                  <a:pt x="244" y="554"/>
                  <a:pt x="236" y="557"/>
                  <a:pt x="236" y="557"/>
                </a:cubicBezTo>
                <a:cubicBezTo>
                  <a:pt x="220" y="555"/>
                  <a:pt x="207" y="554"/>
                  <a:pt x="192" y="559"/>
                </a:cubicBezTo>
                <a:cubicBezTo>
                  <a:pt x="182" y="569"/>
                  <a:pt x="180" y="584"/>
                  <a:pt x="172" y="595"/>
                </a:cubicBezTo>
                <a:cubicBezTo>
                  <a:pt x="170" y="604"/>
                  <a:pt x="168" y="608"/>
                  <a:pt x="160" y="613"/>
                </a:cubicBezTo>
                <a:cubicBezTo>
                  <a:pt x="157" y="621"/>
                  <a:pt x="149" y="626"/>
                  <a:pt x="144" y="635"/>
                </a:cubicBezTo>
                <a:cubicBezTo>
                  <a:pt x="136" y="650"/>
                  <a:pt x="140" y="662"/>
                  <a:pt x="124" y="673"/>
                </a:cubicBezTo>
                <a:cubicBezTo>
                  <a:pt x="117" y="672"/>
                  <a:pt x="110" y="673"/>
                  <a:pt x="104" y="671"/>
                </a:cubicBezTo>
                <a:cubicBezTo>
                  <a:pt x="94" y="668"/>
                  <a:pt x="101" y="648"/>
                  <a:pt x="92" y="643"/>
                </a:cubicBezTo>
                <a:cubicBezTo>
                  <a:pt x="82" y="637"/>
                  <a:pt x="69" y="640"/>
                  <a:pt x="58" y="639"/>
                </a:cubicBezTo>
                <a:cubicBezTo>
                  <a:pt x="53" y="625"/>
                  <a:pt x="58" y="629"/>
                  <a:pt x="48" y="623"/>
                </a:cubicBezTo>
                <a:cubicBezTo>
                  <a:pt x="38" y="608"/>
                  <a:pt x="41" y="613"/>
                  <a:pt x="28" y="605"/>
                </a:cubicBezTo>
                <a:cubicBezTo>
                  <a:pt x="16" y="587"/>
                  <a:pt x="27" y="531"/>
                  <a:pt x="8" y="525"/>
                </a:cubicBezTo>
                <a:cubicBezTo>
                  <a:pt x="6" y="519"/>
                  <a:pt x="4" y="513"/>
                  <a:pt x="2" y="507"/>
                </a:cubicBezTo>
                <a:cubicBezTo>
                  <a:pt x="1" y="505"/>
                  <a:pt x="0" y="501"/>
                  <a:pt x="0" y="501"/>
                </a:cubicBezTo>
                <a:cubicBezTo>
                  <a:pt x="2" y="475"/>
                  <a:pt x="1" y="480"/>
                  <a:pt x="8" y="463"/>
                </a:cubicBezTo>
                <a:cubicBezTo>
                  <a:pt x="11" y="457"/>
                  <a:pt x="14" y="445"/>
                  <a:pt x="14" y="445"/>
                </a:cubicBezTo>
                <a:cubicBezTo>
                  <a:pt x="13" y="437"/>
                  <a:pt x="14" y="429"/>
                  <a:pt x="12" y="421"/>
                </a:cubicBezTo>
                <a:cubicBezTo>
                  <a:pt x="11" y="419"/>
                  <a:pt x="7" y="419"/>
                  <a:pt x="6" y="417"/>
                </a:cubicBezTo>
                <a:cubicBezTo>
                  <a:pt x="4" y="413"/>
                  <a:pt x="2" y="405"/>
                  <a:pt x="2" y="405"/>
                </a:cubicBezTo>
                <a:cubicBezTo>
                  <a:pt x="4" y="364"/>
                  <a:pt x="0" y="344"/>
                  <a:pt x="32" y="323"/>
                </a:cubicBezTo>
                <a:cubicBezTo>
                  <a:pt x="34" y="317"/>
                  <a:pt x="46" y="309"/>
                  <a:pt x="46" y="309"/>
                </a:cubicBezTo>
                <a:cubicBezTo>
                  <a:pt x="52" y="300"/>
                  <a:pt x="54" y="292"/>
                  <a:pt x="64" y="289"/>
                </a:cubicBezTo>
                <a:cubicBezTo>
                  <a:pt x="68" y="278"/>
                  <a:pt x="77" y="263"/>
                  <a:pt x="84" y="253"/>
                </a:cubicBezTo>
                <a:cubicBezTo>
                  <a:pt x="90" y="244"/>
                  <a:pt x="96" y="244"/>
                  <a:pt x="100" y="235"/>
                </a:cubicBezTo>
                <a:cubicBezTo>
                  <a:pt x="105" y="225"/>
                  <a:pt x="103" y="219"/>
                  <a:pt x="114" y="215"/>
                </a:cubicBezTo>
                <a:cubicBezTo>
                  <a:pt x="117" y="207"/>
                  <a:pt x="130" y="188"/>
                  <a:pt x="138" y="185"/>
                </a:cubicBezTo>
                <a:cubicBezTo>
                  <a:pt x="143" y="178"/>
                  <a:pt x="151" y="170"/>
                  <a:pt x="158" y="165"/>
                </a:cubicBezTo>
                <a:cubicBezTo>
                  <a:pt x="173" y="143"/>
                  <a:pt x="179" y="131"/>
                  <a:pt x="206" y="127"/>
                </a:cubicBezTo>
                <a:cubicBezTo>
                  <a:pt x="216" y="124"/>
                  <a:pt x="219" y="117"/>
                  <a:pt x="228" y="111"/>
                </a:cubicBezTo>
                <a:cubicBezTo>
                  <a:pt x="237" y="97"/>
                  <a:pt x="231" y="101"/>
                  <a:pt x="242" y="97"/>
                </a:cubicBezTo>
                <a:cubicBezTo>
                  <a:pt x="252" y="82"/>
                  <a:pt x="264" y="82"/>
                  <a:pt x="280" y="77"/>
                </a:cubicBezTo>
                <a:cubicBezTo>
                  <a:pt x="286" y="78"/>
                  <a:pt x="303" y="81"/>
                  <a:pt x="310" y="77"/>
                </a:cubicBezTo>
                <a:cubicBezTo>
                  <a:pt x="325" y="68"/>
                  <a:pt x="323" y="39"/>
                  <a:pt x="340" y="33"/>
                </a:cubicBezTo>
                <a:cubicBezTo>
                  <a:pt x="341" y="29"/>
                  <a:pt x="356" y="9"/>
                  <a:pt x="348" y="17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23"/>
          <p:cNvSpPr>
            <a:spLocks/>
          </p:cNvSpPr>
          <p:nvPr/>
        </p:nvSpPr>
        <p:spPr bwMode="auto">
          <a:xfrm>
            <a:off x="964505" y="3221261"/>
            <a:ext cx="1044575" cy="1112837"/>
          </a:xfrm>
          <a:custGeom>
            <a:avLst/>
            <a:gdLst>
              <a:gd name="T0" fmla="*/ 0 w 542"/>
              <a:gd name="T1" fmla="*/ 2147483647 h 629"/>
              <a:gd name="T2" fmla="*/ 2147483647 w 542"/>
              <a:gd name="T3" fmla="*/ 2147483647 h 629"/>
              <a:gd name="T4" fmla="*/ 2147483647 w 542"/>
              <a:gd name="T5" fmla="*/ 2147483647 h 629"/>
              <a:gd name="T6" fmla="*/ 2147483647 w 542"/>
              <a:gd name="T7" fmla="*/ 2147483647 h 629"/>
              <a:gd name="T8" fmla="*/ 2147483647 w 542"/>
              <a:gd name="T9" fmla="*/ 2147483647 h 629"/>
              <a:gd name="T10" fmla="*/ 2147483647 w 542"/>
              <a:gd name="T11" fmla="*/ 2147483647 h 629"/>
              <a:gd name="T12" fmla="*/ 2147483647 w 542"/>
              <a:gd name="T13" fmla="*/ 2147483647 h 629"/>
              <a:gd name="T14" fmla="*/ 2147483647 w 542"/>
              <a:gd name="T15" fmla="*/ 2147483647 h 629"/>
              <a:gd name="T16" fmla="*/ 2147483647 w 542"/>
              <a:gd name="T17" fmla="*/ 2147483647 h 629"/>
              <a:gd name="T18" fmla="*/ 2147483647 w 542"/>
              <a:gd name="T19" fmla="*/ 2147483647 h 629"/>
              <a:gd name="T20" fmla="*/ 2147483647 w 542"/>
              <a:gd name="T21" fmla="*/ 2147483647 h 629"/>
              <a:gd name="T22" fmla="*/ 2147483647 w 542"/>
              <a:gd name="T23" fmla="*/ 2147483647 h 629"/>
              <a:gd name="T24" fmla="*/ 2147483647 w 542"/>
              <a:gd name="T25" fmla="*/ 2147483647 h 629"/>
              <a:gd name="T26" fmla="*/ 2147483647 w 542"/>
              <a:gd name="T27" fmla="*/ 2147483647 h 629"/>
              <a:gd name="T28" fmla="*/ 2147483647 w 542"/>
              <a:gd name="T29" fmla="*/ 2147483647 h 629"/>
              <a:gd name="T30" fmla="*/ 2147483647 w 542"/>
              <a:gd name="T31" fmla="*/ 2147483647 h 629"/>
              <a:gd name="T32" fmla="*/ 2147483647 w 542"/>
              <a:gd name="T33" fmla="*/ 2147483647 h 629"/>
              <a:gd name="T34" fmla="*/ 2147483647 w 542"/>
              <a:gd name="T35" fmla="*/ 2147483647 h 629"/>
              <a:gd name="T36" fmla="*/ 2147483647 w 542"/>
              <a:gd name="T37" fmla="*/ 2147483647 h 629"/>
              <a:gd name="T38" fmla="*/ 2147483647 w 542"/>
              <a:gd name="T39" fmla="*/ 2147483647 h 629"/>
              <a:gd name="T40" fmla="*/ 2147483647 w 542"/>
              <a:gd name="T41" fmla="*/ 2147483647 h 629"/>
              <a:gd name="T42" fmla="*/ 2147483647 w 542"/>
              <a:gd name="T43" fmla="*/ 2147483647 h 629"/>
              <a:gd name="T44" fmla="*/ 2147483647 w 542"/>
              <a:gd name="T45" fmla="*/ 2147483647 h 629"/>
              <a:gd name="T46" fmla="*/ 2147483647 w 542"/>
              <a:gd name="T47" fmla="*/ 2147483647 h 629"/>
              <a:gd name="T48" fmla="*/ 2147483647 w 542"/>
              <a:gd name="T49" fmla="*/ 2147483647 h 629"/>
              <a:gd name="T50" fmla="*/ 2147483647 w 542"/>
              <a:gd name="T51" fmla="*/ 2147483647 h 629"/>
              <a:gd name="T52" fmla="*/ 2147483647 w 542"/>
              <a:gd name="T53" fmla="*/ 2147483647 h 629"/>
              <a:gd name="T54" fmla="*/ 2147483647 w 542"/>
              <a:gd name="T55" fmla="*/ 2147483647 h 629"/>
              <a:gd name="T56" fmla="*/ 2147483647 w 542"/>
              <a:gd name="T57" fmla="*/ 2147483647 h 629"/>
              <a:gd name="T58" fmla="*/ 2147483647 w 542"/>
              <a:gd name="T59" fmla="*/ 2147483647 h 629"/>
              <a:gd name="T60" fmla="*/ 2147483647 w 542"/>
              <a:gd name="T61" fmla="*/ 2147483647 h 629"/>
              <a:gd name="T62" fmla="*/ 2147483647 w 542"/>
              <a:gd name="T63" fmla="*/ 2147483647 h 629"/>
              <a:gd name="T64" fmla="*/ 2147483647 w 542"/>
              <a:gd name="T65" fmla="*/ 2147483647 h 629"/>
              <a:gd name="T66" fmla="*/ 2147483647 w 542"/>
              <a:gd name="T67" fmla="*/ 2147483647 h 629"/>
              <a:gd name="T68" fmla="*/ 2147483647 w 542"/>
              <a:gd name="T69" fmla="*/ 2147483647 h 629"/>
              <a:gd name="T70" fmla="*/ 2147483647 w 542"/>
              <a:gd name="T71" fmla="*/ 2147483647 h 62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2"/>
              <a:gd name="T109" fmla="*/ 0 h 629"/>
              <a:gd name="T110" fmla="*/ 542 w 542"/>
              <a:gd name="T111" fmla="*/ 629 h 62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2" h="629">
                <a:moveTo>
                  <a:pt x="8" y="283"/>
                </a:moveTo>
                <a:cubicBezTo>
                  <a:pt x="5" y="274"/>
                  <a:pt x="3" y="266"/>
                  <a:pt x="0" y="257"/>
                </a:cubicBezTo>
                <a:cubicBezTo>
                  <a:pt x="4" y="240"/>
                  <a:pt x="15" y="223"/>
                  <a:pt x="30" y="213"/>
                </a:cubicBezTo>
                <a:cubicBezTo>
                  <a:pt x="34" y="207"/>
                  <a:pt x="36" y="201"/>
                  <a:pt x="40" y="195"/>
                </a:cubicBezTo>
                <a:cubicBezTo>
                  <a:pt x="42" y="186"/>
                  <a:pt x="42" y="182"/>
                  <a:pt x="50" y="177"/>
                </a:cubicBezTo>
                <a:cubicBezTo>
                  <a:pt x="62" y="159"/>
                  <a:pt x="101" y="162"/>
                  <a:pt x="116" y="161"/>
                </a:cubicBezTo>
                <a:cubicBezTo>
                  <a:pt x="130" y="152"/>
                  <a:pt x="123" y="155"/>
                  <a:pt x="134" y="151"/>
                </a:cubicBezTo>
                <a:cubicBezTo>
                  <a:pt x="140" y="142"/>
                  <a:pt x="149" y="133"/>
                  <a:pt x="160" y="129"/>
                </a:cubicBezTo>
                <a:cubicBezTo>
                  <a:pt x="176" y="131"/>
                  <a:pt x="187" y="133"/>
                  <a:pt x="204" y="129"/>
                </a:cubicBezTo>
                <a:cubicBezTo>
                  <a:pt x="209" y="128"/>
                  <a:pt x="215" y="116"/>
                  <a:pt x="220" y="113"/>
                </a:cubicBezTo>
                <a:cubicBezTo>
                  <a:pt x="226" y="95"/>
                  <a:pt x="236" y="71"/>
                  <a:pt x="212" y="63"/>
                </a:cubicBezTo>
                <a:cubicBezTo>
                  <a:pt x="214" y="51"/>
                  <a:pt x="220" y="38"/>
                  <a:pt x="226" y="27"/>
                </a:cubicBezTo>
                <a:cubicBezTo>
                  <a:pt x="229" y="21"/>
                  <a:pt x="236" y="9"/>
                  <a:pt x="236" y="9"/>
                </a:cubicBezTo>
                <a:cubicBezTo>
                  <a:pt x="237" y="6"/>
                  <a:pt x="236" y="2"/>
                  <a:pt x="238" y="1"/>
                </a:cubicBezTo>
                <a:cubicBezTo>
                  <a:pt x="240" y="0"/>
                  <a:pt x="242" y="4"/>
                  <a:pt x="244" y="5"/>
                </a:cubicBezTo>
                <a:cubicBezTo>
                  <a:pt x="252" y="9"/>
                  <a:pt x="263" y="10"/>
                  <a:pt x="272" y="11"/>
                </a:cubicBezTo>
                <a:cubicBezTo>
                  <a:pt x="282" y="14"/>
                  <a:pt x="301" y="12"/>
                  <a:pt x="310" y="13"/>
                </a:cubicBezTo>
                <a:cubicBezTo>
                  <a:pt x="313" y="23"/>
                  <a:pt x="317" y="33"/>
                  <a:pt x="320" y="43"/>
                </a:cubicBezTo>
                <a:cubicBezTo>
                  <a:pt x="322" y="49"/>
                  <a:pt x="326" y="61"/>
                  <a:pt x="326" y="61"/>
                </a:cubicBezTo>
                <a:cubicBezTo>
                  <a:pt x="328" y="83"/>
                  <a:pt x="329" y="95"/>
                  <a:pt x="336" y="115"/>
                </a:cubicBezTo>
                <a:cubicBezTo>
                  <a:pt x="338" y="121"/>
                  <a:pt x="340" y="127"/>
                  <a:pt x="342" y="133"/>
                </a:cubicBezTo>
                <a:cubicBezTo>
                  <a:pt x="343" y="135"/>
                  <a:pt x="344" y="139"/>
                  <a:pt x="344" y="139"/>
                </a:cubicBezTo>
                <a:cubicBezTo>
                  <a:pt x="348" y="190"/>
                  <a:pt x="323" y="196"/>
                  <a:pt x="380" y="199"/>
                </a:cubicBezTo>
                <a:cubicBezTo>
                  <a:pt x="388" y="202"/>
                  <a:pt x="395" y="202"/>
                  <a:pt x="402" y="207"/>
                </a:cubicBezTo>
                <a:cubicBezTo>
                  <a:pt x="406" y="213"/>
                  <a:pt x="418" y="221"/>
                  <a:pt x="418" y="221"/>
                </a:cubicBezTo>
                <a:cubicBezTo>
                  <a:pt x="422" y="232"/>
                  <a:pt x="424" y="242"/>
                  <a:pt x="430" y="251"/>
                </a:cubicBezTo>
                <a:cubicBezTo>
                  <a:pt x="435" y="250"/>
                  <a:pt x="441" y="245"/>
                  <a:pt x="446" y="247"/>
                </a:cubicBezTo>
                <a:cubicBezTo>
                  <a:pt x="454" y="251"/>
                  <a:pt x="451" y="277"/>
                  <a:pt x="464" y="281"/>
                </a:cubicBezTo>
                <a:lnTo>
                  <a:pt x="488" y="271"/>
                </a:lnTo>
                <a:cubicBezTo>
                  <a:pt x="488" y="271"/>
                  <a:pt x="488" y="271"/>
                  <a:pt x="488" y="271"/>
                </a:cubicBezTo>
                <a:cubicBezTo>
                  <a:pt x="492" y="270"/>
                  <a:pt x="500" y="267"/>
                  <a:pt x="500" y="267"/>
                </a:cubicBezTo>
                <a:cubicBezTo>
                  <a:pt x="513" y="271"/>
                  <a:pt x="525" y="275"/>
                  <a:pt x="536" y="283"/>
                </a:cubicBezTo>
                <a:cubicBezTo>
                  <a:pt x="541" y="298"/>
                  <a:pt x="539" y="291"/>
                  <a:pt x="542" y="305"/>
                </a:cubicBezTo>
                <a:cubicBezTo>
                  <a:pt x="540" y="315"/>
                  <a:pt x="541" y="319"/>
                  <a:pt x="532" y="325"/>
                </a:cubicBezTo>
                <a:cubicBezTo>
                  <a:pt x="530" y="332"/>
                  <a:pt x="522" y="343"/>
                  <a:pt x="522" y="343"/>
                </a:cubicBezTo>
                <a:cubicBezTo>
                  <a:pt x="525" y="363"/>
                  <a:pt x="520" y="391"/>
                  <a:pt x="502" y="403"/>
                </a:cubicBezTo>
                <a:cubicBezTo>
                  <a:pt x="501" y="405"/>
                  <a:pt x="500" y="407"/>
                  <a:pt x="498" y="409"/>
                </a:cubicBezTo>
                <a:cubicBezTo>
                  <a:pt x="496" y="410"/>
                  <a:pt x="493" y="410"/>
                  <a:pt x="492" y="411"/>
                </a:cubicBezTo>
                <a:cubicBezTo>
                  <a:pt x="487" y="416"/>
                  <a:pt x="487" y="424"/>
                  <a:pt x="482" y="429"/>
                </a:cubicBezTo>
                <a:cubicBezTo>
                  <a:pt x="477" y="434"/>
                  <a:pt x="465" y="440"/>
                  <a:pt x="458" y="443"/>
                </a:cubicBezTo>
                <a:cubicBezTo>
                  <a:pt x="453" y="445"/>
                  <a:pt x="448" y="445"/>
                  <a:pt x="444" y="447"/>
                </a:cubicBezTo>
                <a:cubicBezTo>
                  <a:pt x="440" y="449"/>
                  <a:pt x="432" y="455"/>
                  <a:pt x="432" y="455"/>
                </a:cubicBezTo>
                <a:cubicBezTo>
                  <a:pt x="426" y="465"/>
                  <a:pt x="415" y="473"/>
                  <a:pt x="404" y="477"/>
                </a:cubicBezTo>
                <a:cubicBezTo>
                  <a:pt x="399" y="484"/>
                  <a:pt x="391" y="490"/>
                  <a:pt x="384" y="495"/>
                </a:cubicBezTo>
                <a:cubicBezTo>
                  <a:pt x="379" y="509"/>
                  <a:pt x="381" y="523"/>
                  <a:pt x="368" y="531"/>
                </a:cubicBezTo>
                <a:cubicBezTo>
                  <a:pt x="364" y="543"/>
                  <a:pt x="363" y="546"/>
                  <a:pt x="354" y="555"/>
                </a:cubicBezTo>
                <a:cubicBezTo>
                  <a:pt x="349" y="569"/>
                  <a:pt x="350" y="584"/>
                  <a:pt x="342" y="597"/>
                </a:cubicBezTo>
                <a:cubicBezTo>
                  <a:pt x="346" y="611"/>
                  <a:pt x="346" y="612"/>
                  <a:pt x="344" y="629"/>
                </a:cubicBezTo>
                <a:cubicBezTo>
                  <a:pt x="330" y="620"/>
                  <a:pt x="337" y="623"/>
                  <a:pt x="326" y="619"/>
                </a:cubicBezTo>
                <a:cubicBezTo>
                  <a:pt x="319" y="609"/>
                  <a:pt x="321" y="597"/>
                  <a:pt x="310" y="593"/>
                </a:cubicBezTo>
                <a:cubicBezTo>
                  <a:pt x="305" y="579"/>
                  <a:pt x="310" y="582"/>
                  <a:pt x="300" y="579"/>
                </a:cubicBezTo>
                <a:cubicBezTo>
                  <a:pt x="295" y="572"/>
                  <a:pt x="287" y="566"/>
                  <a:pt x="280" y="561"/>
                </a:cubicBezTo>
                <a:cubicBezTo>
                  <a:pt x="258" y="566"/>
                  <a:pt x="269" y="552"/>
                  <a:pt x="280" y="545"/>
                </a:cubicBezTo>
                <a:cubicBezTo>
                  <a:pt x="283" y="537"/>
                  <a:pt x="272" y="521"/>
                  <a:pt x="272" y="521"/>
                </a:cubicBezTo>
                <a:cubicBezTo>
                  <a:pt x="274" y="509"/>
                  <a:pt x="276" y="498"/>
                  <a:pt x="280" y="487"/>
                </a:cubicBezTo>
                <a:cubicBezTo>
                  <a:pt x="278" y="480"/>
                  <a:pt x="277" y="465"/>
                  <a:pt x="272" y="459"/>
                </a:cubicBezTo>
                <a:cubicBezTo>
                  <a:pt x="269" y="456"/>
                  <a:pt x="264" y="455"/>
                  <a:pt x="260" y="453"/>
                </a:cubicBezTo>
                <a:cubicBezTo>
                  <a:pt x="254" y="444"/>
                  <a:pt x="248" y="444"/>
                  <a:pt x="244" y="433"/>
                </a:cubicBezTo>
                <a:cubicBezTo>
                  <a:pt x="225" y="436"/>
                  <a:pt x="234" y="444"/>
                  <a:pt x="212" y="437"/>
                </a:cubicBezTo>
                <a:cubicBezTo>
                  <a:pt x="206" y="427"/>
                  <a:pt x="209" y="433"/>
                  <a:pt x="204" y="419"/>
                </a:cubicBezTo>
                <a:cubicBezTo>
                  <a:pt x="203" y="417"/>
                  <a:pt x="202" y="413"/>
                  <a:pt x="202" y="413"/>
                </a:cubicBezTo>
                <a:cubicBezTo>
                  <a:pt x="201" y="408"/>
                  <a:pt x="203" y="402"/>
                  <a:pt x="200" y="397"/>
                </a:cubicBezTo>
                <a:cubicBezTo>
                  <a:pt x="198" y="393"/>
                  <a:pt x="188" y="389"/>
                  <a:pt x="188" y="389"/>
                </a:cubicBezTo>
                <a:cubicBezTo>
                  <a:pt x="173" y="391"/>
                  <a:pt x="169" y="398"/>
                  <a:pt x="154" y="401"/>
                </a:cubicBezTo>
                <a:cubicBezTo>
                  <a:pt x="146" y="398"/>
                  <a:pt x="143" y="396"/>
                  <a:pt x="138" y="389"/>
                </a:cubicBezTo>
                <a:cubicBezTo>
                  <a:pt x="136" y="373"/>
                  <a:pt x="137" y="370"/>
                  <a:pt x="126" y="361"/>
                </a:cubicBezTo>
                <a:cubicBezTo>
                  <a:pt x="122" y="358"/>
                  <a:pt x="114" y="353"/>
                  <a:pt x="114" y="353"/>
                </a:cubicBezTo>
                <a:cubicBezTo>
                  <a:pt x="103" y="336"/>
                  <a:pt x="101" y="336"/>
                  <a:pt x="78" y="333"/>
                </a:cubicBezTo>
                <a:cubicBezTo>
                  <a:pt x="71" y="329"/>
                  <a:pt x="65" y="327"/>
                  <a:pt x="58" y="323"/>
                </a:cubicBezTo>
                <a:cubicBezTo>
                  <a:pt x="53" y="316"/>
                  <a:pt x="50" y="314"/>
                  <a:pt x="42" y="311"/>
                </a:cubicBezTo>
                <a:cubicBezTo>
                  <a:pt x="38" y="305"/>
                  <a:pt x="26" y="297"/>
                  <a:pt x="26" y="297"/>
                </a:cubicBezTo>
                <a:cubicBezTo>
                  <a:pt x="23" y="292"/>
                  <a:pt x="10" y="287"/>
                  <a:pt x="10" y="287"/>
                </a:cubicBezTo>
                <a:cubicBezTo>
                  <a:pt x="8" y="280"/>
                  <a:pt x="8" y="279"/>
                  <a:pt x="8" y="283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25"/>
          <p:cNvSpPr>
            <a:spLocks/>
          </p:cNvSpPr>
          <p:nvPr/>
        </p:nvSpPr>
        <p:spPr bwMode="auto">
          <a:xfrm>
            <a:off x="5353942" y="5169123"/>
            <a:ext cx="2036763" cy="1106487"/>
          </a:xfrm>
          <a:custGeom>
            <a:avLst/>
            <a:gdLst>
              <a:gd name="T0" fmla="*/ 2147483647 w 1067"/>
              <a:gd name="T1" fmla="*/ 2147483647 h 633"/>
              <a:gd name="T2" fmla="*/ 2147483647 w 1067"/>
              <a:gd name="T3" fmla="*/ 2147483647 h 633"/>
              <a:gd name="T4" fmla="*/ 2147483647 w 1067"/>
              <a:gd name="T5" fmla="*/ 2147483647 h 633"/>
              <a:gd name="T6" fmla="*/ 2147483647 w 1067"/>
              <a:gd name="T7" fmla="*/ 2147483647 h 633"/>
              <a:gd name="T8" fmla="*/ 2147483647 w 1067"/>
              <a:gd name="T9" fmla="*/ 2147483647 h 633"/>
              <a:gd name="T10" fmla="*/ 2147483647 w 1067"/>
              <a:gd name="T11" fmla="*/ 2147483647 h 633"/>
              <a:gd name="T12" fmla="*/ 2147483647 w 1067"/>
              <a:gd name="T13" fmla="*/ 2147483647 h 633"/>
              <a:gd name="T14" fmla="*/ 2147483647 w 1067"/>
              <a:gd name="T15" fmla="*/ 2147483647 h 633"/>
              <a:gd name="T16" fmla="*/ 2147483647 w 1067"/>
              <a:gd name="T17" fmla="*/ 2147483647 h 633"/>
              <a:gd name="T18" fmla="*/ 2147483647 w 1067"/>
              <a:gd name="T19" fmla="*/ 2147483647 h 633"/>
              <a:gd name="T20" fmla="*/ 2147483647 w 1067"/>
              <a:gd name="T21" fmla="*/ 2147483647 h 633"/>
              <a:gd name="T22" fmla="*/ 2147483647 w 1067"/>
              <a:gd name="T23" fmla="*/ 2147483647 h 633"/>
              <a:gd name="T24" fmla="*/ 2147483647 w 1067"/>
              <a:gd name="T25" fmla="*/ 2147483647 h 633"/>
              <a:gd name="T26" fmla="*/ 2147483647 w 1067"/>
              <a:gd name="T27" fmla="*/ 2147483647 h 633"/>
              <a:gd name="T28" fmla="*/ 2147483647 w 1067"/>
              <a:gd name="T29" fmla="*/ 2147483647 h 633"/>
              <a:gd name="T30" fmla="*/ 2147483647 w 1067"/>
              <a:gd name="T31" fmla="*/ 2147483647 h 633"/>
              <a:gd name="T32" fmla="*/ 2147483647 w 1067"/>
              <a:gd name="T33" fmla="*/ 2147483647 h 633"/>
              <a:gd name="T34" fmla="*/ 2147483647 w 1067"/>
              <a:gd name="T35" fmla="*/ 2147483647 h 633"/>
              <a:gd name="T36" fmla="*/ 2147483647 w 1067"/>
              <a:gd name="T37" fmla="*/ 2147483647 h 633"/>
              <a:gd name="T38" fmla="*/ 2147483647 w 1067"/>
              <a:gd name="T39" fmla="*/ 2147483647 h 633"/>
              <a:gd name="T40" fmla="*/ 2147483647 w 1067"/>
              <a:gd name="T41" fmla="*/ 2147483647 h 633"/>
              <a:gd name="T42" fmla="*/ 2147483647 w 1067"/>
              <a:gd name="T43" fmla="*/ 2147483647 h 633"/>
              <a:gd name="T44" fmla="*/ 2147483647 w 1067"/>
              <a:gd name="T45" fmla="*/ 2147483647 h 633"/>
              <a:gd name="T46" fmla="*/ 2147483647 w 1067"/>
              <a:gd name="T47" fmla="*/ 2147483647 h 633"/>
              <a:gd name="T48" fmla="*/ 2147483647 w 1067"/>
              <a:gd name="T49" fmla="*/ 2147483647 h 633"/>
              <a:gd name="T50" fmla="*/ 2147483647 w 1067"/>
              <a:gd name="T51" fmla="*/ 2147483647 h 633"/>
              <a:gd name="T52" fmla="*/ 2147483647 w 1067"/>
              <a:gd name="T53" fmla="*/ 2147483647 h 633"/>
              <a:gd name="T54" fmla="*/ 2147483647 w 1067"/>
              <a:gd name="T55" fmla="*/ 2147483647 h 633"/>
              <a:gd name="T56" fmla="*/ 2147483647 w 1067"/>
              <a:gd name="T57" fmla="*/ 2147483647 h 633"/>
              <a:gd name="T58" fmla="*/ 2147483647 w 1067"/>
              <a:gd name="T59" fmla="*/ 2147483647 h 633"/>
              <a:gd name="T60" fmla="*/ 2147483647 w 1067"/>
              <a:gd name="T61" fmla="*/ 2147483647 h 633"/>
              <a:gd name="T62" fmla="*/ 2147483647 w 1067"/>
              <a:gd name="T63" fmla="*/ 2147483647 h 633"/>
              <a:gd name="T64" fmla="*/ 2147483647 w 1067"/>
              <a:gd name="T65" fmla="*/ 2147483647 h 633"/>
              <a:gd name="T66" fmla="*/ 2147483647 w 1067"/>
              <a:gd name="T67" fmla="*/ 2147483647 h 633"/>
              <a:gd name="T68" fmla="*/ 2147483647 w 1067"/>
              <a:gd name="T69" fmla="*/ 2147483647 h 633"/>
              <a:gd name="T70" fmla="*/ 2147483647 w 1067"/>
              <a:gd name="T71" fmla="*/ 2147483647 h 633"/>
              <a:gd name="T72" fmla="*/ 2147483647 w 1067"/>
              <a:gd name="T73" fmla="*/ 2147483647 h 633"/>
              <a:gd name="T74" fmla="*/ 2147483647 w 1067"/>
              <a:gd name="T75" fmla="*/ 2147483647 h 633"/>
              <a:gd name="T76" fmla="*/ 2147483647 w 1067"/>
              <a:gd name="T77" fmla="*/ 2147483647 h 633"/>
              <a:gd name="T78" fmla="*/ 2147483647 w 1067"/>
              <a:gd name="T79" fmla="*/ 2147483647 h 633"/>
              <a:gd name="T80" fmla="*/ 2147483647 w 1067"/>
              <a:gd name="T81" fmla="*/ 2147483647 h 633"/>
              <a:gd name="T82" fmla="*/ 2147483647 w 1067"/>
              <a:gd name="T83" fmla="*/ 2147483647 h 633"/>
              <a:gd name="T84" fmla="*/ 2147483647 w 1067"/>
              <a:gd name="T85" fmla="*/ 2147483647 h 63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67"/>
              <a:gd name="T130" fmla="*/ 0 h 633"/>
              <a:gd name="T131" fmla="*/ 1067 w 1067"/>
              <a:gd name="T132" fmla="*/ 633 h 63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67" h="633">
                <a:moveTo>
                  <a:pt x="219" y="125"/>
                </a:moveTo>
                <a:cubicBezTo>
                  <a:pt x="220" y="123"/>
                  <a:pt x="220" y="121"/>
                  <a:pt x="222" y="120"/>
                </a:cubicBezTo>
                <a:cubicBezTo>
                  <a:pt x="227" y="118"/>
                  <a:pt x="232" y="120"/>
                  <a:pt x="237" y="119"/>
                </a:cubicBezTo>
                <a:cubicBezTo>
                  <a:pt x="241" y="118"/>
                  <a:pt x="247" y="113"/>
                  <a:pt x="251" y="111"/>
                </a:cubicBezTo>
                <a:cubicBezTo>
                  <a:pt x="268" y="114"/>
                  <a:pt x="262" y="110"/>
                  <a:pt x="275" y="105"/>
                </a:cubicBezTo>
                <a:cubicBezTo>
                  <a:pt x="282" y="95"/>
                  <a:pt x="293" y="106"/>
                  <a:pt x="302" y="98"/>
                </a:cubicBezTo>
                <a:cubicBezTo>
                  <a:pt x="303" y="91"/>
                  <a:pt x="305" y="84"/>
                  <a:pt x="308" y="78"/>
                </a:cubicBezTo>
                <a:cubicBezTo>
                  <a:pt x="301" y="77"/>
                  <a:pt x="297" y="75"/>
                  <a:pt x="290" y="74"/>
                </a:cubicBezTo>
                <a:cubicBezTo>
                  <a:pt x="285" y="66"/>
                  <a:pt x="289" y="56"/>
                  <a:pt x="281" y="50"/>
                </a:cubicBezTo>
                <a:cubicBezTo>
                  <a:pt x="278" y="44"/>
                  <a:pt x="282" y="41"/>
                  <a:pt x="279" y="35"/>
                </a:cubicBezTo>
                <a:cubicBezTo>
                  <a:pt x="288" y="29"/>
                  <a:pt x="296" y="22"/>
                  <a:pt x="305" y="17"/>
                </a:cubicBezTo>
                <a:cubicBezTo>
                  <a:pt x="308" y="0"/>
                  <a:pt x="331" y="19"/>
                  <a:pt x="341" y="21"/>
                </a:cubicBezTo>
                <a:cubicBezTo>
                  <a:pt x="342" y="28"/>
                  <a:pt x="346" y="35"/>
                  <a:pt x="353" y="36"/>
                </a:cubicBezTo>
                <a:cubicBezTo>
                  <a:pt x="357" y="42"/>
                  <a:pt x="358" y="44"/>
                  <a:pt x="365" y="45"/>
                </a:cubicBezTo>
                <a:cubicBezTo>
                  <a:pt x="371" y="39"/>
                  <a:pt x="369" y="36"/>
                  <a:pt x="377" y="35"/>
                </a:cubicBezTo>
                <a:cubicBezTo>
                  <a:pt x="388" y="36"/>
                  <a:pt x="388" y="43"/>
                  <a:pt x="398" y="45"/>
                </a:cubicBezTo>
                <a:cubicBezTo>
                  <a:pt x="404" y="48"/>
                  <a:pt x="406" y="45"/>
                  <a:pt x="411" y="42"/>
                </a:cubicBezTo>
                <a:cubicBezTo>
                  <a:pt x="419" y="43"/>
                  <a:pt x="430" y="38"/>
                  <a:pt x="434" y="45"/>
                </a:cubicBezTo>
                <a:cubicBezTo>
                  <a:pt x="440" y="55"/>
                  <a:pt x="446" y="59"/>
                  <a:pt x="458" y="62"/>
                </a:cubicBezTo>
                <a:cubicBezTo>
                  <a:pt x="466" y="72"/>
                  <a:pt x="458" y="59"/>
                  <a:pt x="459" y="71"/>
                </a:cubicBezTo>
                <a:cubicBezTo>
                  <a:pt x="460" y="77"/>
                  <a:pt x="468" y="86"/>
                  <a:pt x="473" y="89"/>
                </a:cubicBezTo>
                <a:cubicBezTo>
                  <a:pt x="476" y="94"/>
                  <a:pt x="479" y="99"/>
                  <a:pt x="482" y="104"/>
                </a:cubicBezTo>
                <a:cubicBezTo>
                  <a:pt x="483" y="112"/>
                  <a:pt x="482" y="127"/>
                  <a:pt x="491" y="129"/>
                </a:cubicBezTo>
                <a:cubicBezTo>
                  <a:pt x="501" y="134"/>
                  <a:pt x="511" y="132"/>
                  <a:pt x="521" y="131"/>
                </a:cubicBezTo>
                <a:cubicBezTo>
                  <a:pt x="525" y="124"/>
                  <a:pt x="528" y="117"/>
                  <a:pt x="536" y="116"/>
                </a:cubicBezTo>
                <a:cubicBezTo>
                  <a:pt x="549" y="110"/>
                  <a:pt x="550" y="113"/>
                  <a:pt x="564" y="114"/>
                </a:cubicBezTo>
                <a:cubicBezTo>
                  <a:pt x="568" y="121"/>
                  <a:pt x="573" y="142"/>
                  <a:pt x="582" y="144"/>
                </a:cubicBezTo>
                <a:cubicBezTo>
                  <a:pt x="589" y="146"/>
                  <a:pt x="595" y="146"/>
                  <a:pt x="602" y="147"/>
                </a:cubicBezTo>
                <a:cubicBezTo>
                  <a:pt x="607" y="155"/>
                  <a:pt x="617" y="153"/>
                  <a:pt x="626" y="155"/>
                </a:cubicBezTo>
                <a:cubicBezTo>
                  <a:pt x="630" y="158"/>
                  <a:pt x="635" y="161"/>
                  <a:pt x="639" y="164"/>
                </a:cubicBezTo>
                <a:cubicBezTo>
                  <a:pt x="642" y="170"/>
                  <a:pt x="649" y="177"/>
                  <a:pt x="653" y="183"/>
                </a:cubicBezTo>
                <a:cubicBezTo>
                  <a:pt x="654" y="189"/>
                  <a:pt x="656" y="195"/>
                  <a:pt x="659" y="201"/>
                </a:cubicBezTo>
                <a:cubicBezTo>
                  <a:pt x="660" y="217"/>
                  <a:pt x="663" y="233"/>
                  <a:pt x="648" y="242"/>
                </a:cubicBezTo>
                <a:cubicBezTo>
                  <a:pt x="641" y="251"/>
                  <a:pt x="646" y="254"/>
                  <a:pt x="656" y="252"/>
                </a:cubicBezTo>
                <a:cubicBezTo>
                  <a:pt x="668" y="255"/>
                  <a:pt x="670" y="267"/>
                  <a:pt x="683" y="270"/>
                </a:cubicBezTo>
                <a:cubicBezTo>
                  <a:pt x="685" y="270"/>
                  <a:pt x="687" y="270"/>
                  <a:pt x="689" y="269"/>
                </a:cubicBezTo>
                <a:cubicBezTo>
                  <a:pt x="691" y="268"/>
                  <a:pt x="690" y="264"/>
                  <a:pt x="692" y="264"/>
                </a:cubicBezTo>
                <a:cubicBezTo>
                  <a:pt x="694" y="264"/>
                  <a:pt x="706" y="266"/>
                  <a:pt x="710" y="267"/>
                </a:cubicBezTo>
                <a:cubicBezTo>
                  <a:pt x="715" y="270"/>
                  <a:pt x="717" y="273"/>
                  <a:pt x="722" y="275"/>
                </a:cubicBezTo>
                <a:cubicBezTo>
                  <a:pt x="729" y="284"/>
                  <a:pt x="731" y="282"/>
                  <a:pt x="744" y="284"/>
                </a:cubicBezTo>
                <a:cubicBezTo>
                  <a:pt x="751" y="289"/>
                  <a:pt x="754" y="289"/>
                  <a:pt x="758" y="282"/>
                </a:cubicBezTo>
                <a:cubicBezTo>
                  <a:pt x="759" y="273"/>
                  <a:pt x="761" y="273"/>
                  <a:pt x="770" y="272"/>
                </a:cubicBezTo>
                <a:cubicBezTo>
                  <a:pt x="775" y="270"/>
                  <a:pt x="780" y="269"/>
                  <a:pt x="785" y="267"/>
                </a:cubicBezTo>
                <a:cubicBezTo>
                  <a:pt x="793" y="261"/>
                  <a:pt x="807" y="261"/>
                  <a:pt x="816" y="260"/>
                </a:cubicBezTo>
                <a:cubicBezTo>
                  <a:pt x="819" y="254"/>
                  <a:pt x="821" y="252"/>
                  <a:pt x="827" y="249"/>
                </a:cubicBezTo>
                <a:cubicBezTo>
                  <a:pt x="837" y="239"/>
                  <a:pt x="836" y="217"/>
                  <a:pt x="851" y="215"/>
                </a:cubicBezTo>
                <a:cubicBezTo>
                  <a:pt x="858" y="211"/>
                  <a:pt x="865" y="214"/>
                  <a:pt x="872" y="218"/>
                </a:cubicBezTo>
                <a:cubicBezTo>
                  <a:pt x="877" y="225"/>
                  <a:pt x="881" y="234"/>
                  <a:pt x="888" y="239"/>
                </a:cubicBezTo>
                <a:cubicBezTo>
                  <a:pt x="901" y="238"/>
                  <a:pt x="906" y="240"/>
                  <a:pt x="911" y="230"/>
                </a:cubicBezTo>
                <a:cubicBezTo>
                  <a:pt x="916" y="207"/>
                  <a:pt x="933" y="202"/>
                  <a:pt x="954" y="200"/>
                </a:cubicBezTo>
                <a:cubicBezTo>
                  <a:pt x="965" y="195"/>
                  <a:pt x="952" y="200"/>
                  <a:pt x="972" y="197"/>
                </a:cubicBezTo>
                <a:cubicBezTo>
                  <a:pt x="980" y="196"/>
                  <a:pt x="984" y="189"/>
                  <a:pt x="992" y="188"/>
                </a:cubicBezTo>
                <a:cubicBezTo>
                  <a:pt x="1002" y="189"/>
                  <a:pt x="1005" y="197"/>
                  <a:pt x="1011" y="198"/>
                </a:cubicBezTo>
                <a:cubicBezTo>
                  <a:pt x="1019" y="199"/>
                  <a:pt x="1027" y="199"/>
                  <a:pt x="1035" y="200"/>
                </a:cubicBezTo>
                <a:cubicBezTo>
                  <a:pt x="1038" y="212"/>
                  <a:pt x="1042" y="208"/>
                  <a:pt x="1052" y="206"/>
                </a:cubicBezTo>
                <a:cubicBezTo>
                  <a:pt x="1064" y="208"/>
                  <a:pt x="1067" y="226"/>
                  <a:pt x="1053" y="228"/>
                </a:cubicBezTo>
                <a:cubicBezTo>
                  <a:pt x="1047" y="231"/>
                  <a:pt x="1034" y="233"/>
                  <a:pt x="1034" y="233"/>
                </a:cubicBezTo>
                <a:cubicBezTo>
                  <a:pt x="1029" y="240"/>
                  <a:pt x="1023" y="246"/>
                  <a:pt x="1020" y="254"/>
                </a:cubicBezTo>
                <a:cubicBezTo>
                  <a:pt x="1019" y="263"/>
                  <a:pt x="1016" y="269"/>
                  <a:pt x="1010" y="276"/>
                </a:cubicBezTo>
                <a:cubicBezTo>
                  <a:pt x="1008" y="287"/>
                  <a:pt x="1007" y="297"/>
                  <a:pt x="1014" y="306"/>
                </a:cubicBezTo>
                <a:cubicBezTo>
                  <a:pt x="1017" y="324"/>
                  <a:pt x="1014" y="318"/>
                  <a:pt x="1019" y="327"/>
                </a:cubicBezTo>
                <a:cubicBezTo>
                  <a:pt x="1021" y="335"/>
                  <a:pt x="1019" y="338"/>
                  <a:pt x="1011" y="339"/>
                </a:cubicBezTo>
                <a:cubicBezTo>
                  <a:pt x="1004" y="345"/>
                  <a:pt x="996" y="345"/>
                  <a:pt x="987" y="347"/>
                </a:cubicBezTo>
                <a:cubicBezTo>
                  <a:pt x="977" y="355"/>
                  <a:pt x="963" y="358"/>
                  <a:pt x="950" y="360"/>
                </a:cubicBezTo>
                <a:cubicBezTo>
                  <a:pt x="944" y="361"/>
                  <a:pt x="933" y="363"/>
                  <a:pt x="933" y="363"/>
                </a:cubicBezTo>
                <a:cubicBezTo>
                  <a:pt x="924" y="367"/>
                  <a:pt x="915" y="368"/>
                  <a:pt x="905" y="369"/>
                </a:cubicBezTo>
                <a:cubicBezTo>
                  <a:pt x="894" y="374"/>
                  <a:pt x="881" y="377"/>
                  <a:pt x="869" y="378"/>
                </a:cubicBezTo>
                <a:cubicBezTo>
                  <a:pt x="853" y="377"/>
                  <a:pt x="855" y="377"/>
                  <a:pt x="849" y="365"/>
                </a:cubicBezTo>
                <a:cubicBezTo>
                  <a:pt x="848" y="357"/>
                  <a:pt x="842" y="351"/>
                  <a:pt x="834" y="350"/>
                </a:cubicBezTo>
                <a:cubicBezTo>
                  <a:pt x="825" y="346"/>
                  <a:pt x="830" y="339"/>
                  <a:pt x="821" y="336"/>
                </a:cubicBezTo>
                <a:cubicBezTo>
                  <a:pt x="805" y="338"/>
                  <a:pt x="790" y="341"/>
                  <a:pt x="774" y="344"/>
                </a:cubicBezTo>
                <a:cubicBezTo>
                  <a:pt x="768" y="349"/>
                  <a:pt x="767" y="355"/>
                  <a:pt x="759" y="357"/>
                </a:cubicBezTo>
                <a:cubicBezTo>
                  <a:pt x="753" y="366"/>
                  <a:pt x="751" y="376"/>
                  <a:pt x="743" y="384"/>
                </a:cubicBezTo>
                <a:cubicBezTo>
                  <a:pt x="744" y="391"/>
                  <a:pt x="747" y="397"/>
                  <a:pt x="738" y="399"/>
                </a:cubicBezTo>
                <a:cubicBezTo>
                  <a:pt x="732" y="402"/>
                  <a:pt x="726" y="407"/>
                  <a:pt x="720" y="411"/>
                </a:cubicBezTo>
                <a:cubicBezTo>
                  <a:pt x="714" y="421"/>
                  <a:pt x="706" y="427"/>
                  <a:pt x="696" y="431"/>
                </a:cubicBezTo>
                <a:cubicBezTo>
                  <a:pt x="692" y="437"/>
                  <a:pt x="695" y="444"/>
                  <a:pt x="690" y="449"/>
                </a:cubicBezTo>
                <a:cubicBezTo>
                  <a:pt x="687" y="452"/>
                  <a:pt x="681" y="456"/>
                  <a:pt x="681" y="456"/>
                </a:cubicBezTo>
                <a:cubicBezTo>
                  <a:pt x="680" y="462"/>
                  <a:pt x="677" y="470"/>
                  <a:pt x="671" y="473"/>
                </a:cubicBezTo>
                <a:cubicBezTo>
                  <a:pt x="660" y="469"/>
                  <a:pt x="664" y="460"/>
                  <a:pt x="651" y="458"/>
                </a:cubicBezTo>
                <a:cubicBezTo>
                  <a:pt x="637" y="460"/>
                  <a:pt x="632" y="464"/>
                  <a:pt x="617" y="465"/>
                </a:cubicBezTo>
                <a:cubicBezTo>
                  <a:pt x="610" y="469"/>
                  <a:pt x="604" y="470"/>
                  <a:pt x="596" y="471"/>
                </a:cubicBezTo>
                <a:cubicBezTo>
                  <a:pt x="590" y="473"/>
                  <a:pt x="587" y="475"/>
                  <a:pt x="594" y="470"/>
                </a:cubicBezTo>
                <a:cubicBezTo>
                  <a:pt x="601" y="465"/>
                  <a:pt x="603" y="467"/>
                  <a:pt x="588" y="468"/>
                </a:cubicBezTo>
                <a:cubicBezTo>
                  <a:pt x="578" y="476"/>
                  <a:pt x="566" y="483"/>
                  <a:pt x="557" y="492"/>
                </a:cubicBezTo>
                <a:cubicBezTo>
                  <a:pt x="552" y="503"/>
                  <a:pt x="552" y="501"/>
                  <a:pt x="537" y="503"/>
                </a:cubicBezTo>
                <a:cubicBezTo>
                  <a:pt x="512" y="522"/>
                  <a:pt x="504" y="557"/>
                  <a:pt x="480" y="576"/>
                </a:cubicBezTo>
                <a:cubicBezTo>
                  <a:pt x="476" y="582"/>
                  <a:pt x="472" y="587"/>
                  <a:pt x="465" y="590"/>
                </a:cubicBezTo>
                <a:cubicBezTo>
                  <a:pt x="461" y="595"/>
                  <a:pt x="456" y="602"/>
                  <a:pt x="450" y="603"/>
                </a:cubicBezTo>
                <a:cubicBezTo>
                  <a:pt x="449" y="609"/>
                  <a:pt x="443" y="614"/>
                  <a:pt x="437" y="617"/>
                </a:cubicBezTo>
                <a:cubicBezTo>
                  <a:pt x="431" y="624"/>
                  <a:pt x="421" y="631"/>
                  <a:pt x="411" y="633"/>
                </a:cubicBezTo>
                <a:cubicBezTo>
                  <a:pt x="393" y="632"/>
                  <a:pt x="380" y="630"/>
                  <a:pt x="363" y="633"/>
                </a:cubicBezTo>
                <a:cubicBezTo>
                  <a:pt x="325" y="632"/>
                  <a:pt x="338" y="633"/>
                  <a:pt x="318" y="629"/>
                </a:cubicBezTo>
                <a:cubicBezTo>
                  <a:pt x="294" y="611"/>
                  <a:pt x="332" y="613"/>
                  <a:pt x="287" y="611"/>
                </a:cubicBezTo>
                <a:cubicBezTo>
                  <a:pt x="284" y="606"/>
                  <a:pt x="283" y="603"/>
                  <a:pt x="278" y="600"/>
                </a:cubicBezTo>
                <a:cubicBezTo>
                  <a:pt x="273" y="591"/>
                  <a:pt x="272" y="586"/>
                  <a:pt x="261" y="584"/>
                </a:cubicBezTo>
                <a:cubicBezTo>
                  <a:pt x="250" y="579"/>
                  <a:pt x="257" y="569"/>
                  <a:pt x="264" y="563"/>
                </a:cubicBezTo>
                <a:cubicBezTo>
                  <a:pt x="268" y="554"/>
                  <a:pt x="273" y="548"/>
                  <a:pt x="281" y="543"/>
                </a:cubicBezTo>
                <a:cubicBezTo>
                  <a:pt x="298" y="520"/>
                  <a:pt x="282" y="487"/>
                  <a:pt x="297" y="462"/>
                </a:cubicBezTo>
                <a:cubicBezTo>
                  <a:pt x="299" y="455"/>
                  <a:pt x="302" y="450"/>
                  <a:pt x="305" y="444"/>
                </a:cubicBezTo>
                <a:cubicBezTo>
                  <a:pt x="302" y="438"/>
                  <a:pt x="304" y="435"/>
                  <a:pt x="297" y="434"/>
                </a:cubicBezTo>
                <a:cubicBezTo>
                  <a:pt x="297" y="419"/>
                  <a:pt x="302" y="405"/>
                  <a:pt x="290" y="396"/>
                </a:cubicBezTo>
                <a:cubicBezTo>
                  <a:pt x="287" y="391"/>
                  <a:pt x="284" y="389"/>
                  <a:pt x="282" y="384"/>
                </a:cubicBezTo>
                <a:cubicBezTo>
                  <a:pt x="281" y="372"/>
                  <a:pt x="279" y="376"/>
                  <a:pt x="273" y="368"/>
                </a:cubicBezTo>
                <a:cubicBezTo>
                  <a:pt x="271" y="358"/>
                  <a:pt x="261" y="355"/>
                  <a:pt x="252" y="353"/>
                </a:cubicBezTo>
                <a:cubicBezTo>
                  <a:pt x="234" y="354"/>
                  <a:pt x="235" y="354"/>
                  <a:pt x="222" y="357"/>
                </a:cubicBezTo>
                <a:cubicBezTo>
                  <a:pt x="218" y="363"/>
                  <a:pt x="217" y="365"/>
                  <a:pt x="210" y="366"/>
                </a:cubicBezTo>
                <a:cubicBezTo>
                  <a:pt x="202" y="365"/>
                  <a:pt x="198" y="363"/>
                  <a:pt x="189" y="362"/>
                </a:cubicBezTo>
                <a:cubicBezTo>
                  <a:pt x="181" y="359"/>
                  <a:pt x="181" y="357"/>
                  <a:pt x="177" y="350"/>
                </a:cubicBezTo>
                <a:cubicBezTo>
                  <a:pt x="174" y="336"/>
                  <a:pt x="150" y="321"/>
                  <a:pt x="138" y="314"/>
                </a:cubicBezTo>
                <a:cubicBezTo>
                  <a:pt x="134" y="308"/>
                  <a:pt x="133" y="306"/>
                  <a:pt x="126" y="305"/>
                </a:cubicBezTo>
                <a:cubicBezTo>
                  <a:pt x="119" y="300"/>
                  <a:pt x="112" y="299"/>
                  <a:pt x="104" y="297"/>
                </a:cubicBezTo>
                <a:cubicBezTo>
                  <a:pt x="86" y="298"/>
                  <a:pt x="78" y="300"/>
                  <a:pt x="63" y="303"/>
                </a:cubicBezTo>
                <a:cubicBezTo>
                  <a:pt x="57" y="306"/>
                  <a:pt x="51" y="308"/>
                  <a:pt x="45" y="312"/>
                </a:cubicBezTo>
                <a:cubicBezTo>
                  <a:pt x="18" y="311"/>
                  <a:pt x="24" y="309"/>
                  <a:pt x="6" y="303"/>
                </a:cubicBezTo>
                <a:cubicBezTo>
                  <a:pt x="3" y="299"/>
                  <a:pt x="2" y="295"/>
                  <a:pt x="0" y="290"/>
                </a:cubicBezTo>
                <a:cubicBezTo>
                  <a:pt x="3" y="281"/>
                  <a:pt x="12" y="278"/>
                  <a:pt x="20" y="273"/>
                </a:cubicBezTo>
                <a:cubicBezTo>
                  <a:pt x="24" y="268"/>
                  <a:pt x="28" y="268"/>
                  <a:pt x="32" y="263"/>
                </a:cubicBezTo>
                <a:cubicBezTo>
                  <a:pt x="33" y="252"/>
                  <a:pt x="34" y="253"/>
                  <a:pt x="44" y="251"/>
                </a:cubicBezTo>
                <a:cubicBezTo>
                  <a:pt x="48" y="249"/>
                  <a:pt x="53" y="248"/>
                  <a:pt x="57" y="246"/>
                </a:cubicBezTo>
                <a:cubicBezTo>
                  <a:pt x="69" y="231"/>
                  <a:pt x="50" y="253"/>
                  <a:pt x="65" y="240"/>
                </a:cubicBezTo>
                <a:cubicBezTo>
                  <a:pt x="73" y="233"/>
                  <a:pt x="73" y="226"/>
                  <a:pt x="83" y="222"/>
                </a:cubicBezTo>
                <a:cubicBezTo>
                  <a:pt x="92" y="210"/>
                  <a:pt x="93" y="197"/>
                  <a:pt x="111" y="194"/>
                </a:cubicBezTo>
                <a:cubicBezTo>
                  <a:pt x="125" y="185"/>
                  <a:pt x="109" y="197"/>
                  <a:pt x="117" y="186"/>
                </a:cubicBezTo>
                <a:cubicBezTo>
                  <a:pt x="124" y="176"/>
                  <a:pt x="136" y="174"/>
                  <a:pt x="147" y="173"/>
                </a:cubicBezTo>
                <a:cubicBezTo>
                  <a:pt x="152" y="170"/>
                  <a:pt x="155" y="167"/>
                  <a:pt x="158" y="161"/>
                </a:cubicBezTo>
                <a:cubicBezTo>
                  <a:pt x="160" y="151"/>
                  <a:pt x="163" y="145"/>
                  <a:pt x="173" y="141"/>
                </a:cubicBezTo>
                <a:cubicBezTo>
                  <a:pt x="180" y="145"/>
                  <a:pt x="182" y="144"/>
                  <a:pt x="183" y="153"/>
                </a:cubicBezTo>
                <a:cubicBezTo>
                  <a:pt x="198" y="152"/>
                  <a:pt x="203" y="149"/>
                  <a:pt x="212" y="137"/>
                </a:cubicBezTo>
                <a:cubicBezTo>
                  <a:pt x="213" y="134"/>
                  <a:pt x="213" y="131"/>
                  <a:pt x="215" y="128"/>
                </a:cubicBezTo>
                <a:cubicBezTo>
                  <a:pt x="216" y="127"/>
                  <a:pt x="219" y="125"/>
                  <a:pt x="219" y="12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6"/>
          <p:cNvSpPr>
            <a:spLocks/>
          </p:cNvSpPr>
          <p:nvPr/>
        </p:nvSpPr>
        <p:spPr bwMode="auto">
          <a:xfrm>
            <a:off x="4077592" y="4065811"/>
            <a:ext cx="1389063" cy="1006475"/>
          </a:xfrm>
          <a:custGeom>
            <a:avLst/>
            <a:gdLst>
              <a:gd name="T0" fmla="*/ 2147483647 w 725"/>
              <a:gd name="T1" fmla="*/ 2147483647 h 574"/>
              <a:gd name="T2" fmla="*/ 2147483647 w 725"/>
              <a:gd name="T3" fmla="*/ 2147483647 h 574"/>
              <a:gd name="T4" fmla="*/ 2147483647 w 725"/>
              <a:gd name="T5" fmla="*/ 2147483647 h 574"/>
              <a:gd name="T6" fmla="*/ 2147483647 w 725"/>
              <a:gd name="T7" fmla="*/ 2147483647 h 574"/>
              <a:gd name="T8" fmla="*/ 2147483647 w 725"/>
              <a:gd name="T9" fmla="*/ 2147483647 h 574"/>
              <a:gd name="T10" fmla="*/ 2147483647 w 725"/>
              <a:gd name="T11" fmla="*/ 2147483647 h 574"/>
              <a:gd name="T12" fmla="*/ 2147483647 w 725"/>
              <a:gd name="T13" fmla="*/ 2147483647 h 574"/>
              <a:gd name="T14" fmla="*/ 2147483647 w 725"/>
              <a:gd name="T15" fmla="*/ 2147483647 h 574"/>
              <a:gd name="T16" fmla="*/ 2147483647 w 725"/>
              <a:gd name="T17" fmla="*/ 2147483647 h 574"/>
              <a:gd name="T18" fmla="*/ 2147483647 w 725"/>
              <a:gd name="T19" fmla="*/ 2147483647 h 574"/>
              <a:gd name="T20" fmla="*/ 2147483647 w 725"/>
              <a:gd name="T21" fmla="*/ 2147483647 h 574"/>
              <a:gd name="T22" fmla="*/ 2147483647 w 725"/>
              <a:gd name="T23" fmla="*/ 2147483647 h 574"/>
              <a:gd name="T24" fmla="*/ 2147483647 w 725"/>
              <a:gd name="T25" fmla="*/ 2147483647 h 574"/>
              <a:gd name="T26" fmla="*/ 2147483647 w 725"/>
              <a:gd name="T27" fmla="*/ 2147483647 h 574"/>
              <a:gd name="T28" fmla="*/ 2147483647 w 725"/>
              <a:gd name="T29" fmla="*/ 2147483647 h 574"/>
              <a:gd name="T30" fmla="*/ 2147483647 w 725"/>
              <a:gd name="T31" fmla="*/ 2147483647 h 574"/>
              <a:gd name="T32" fmla="*/ 2147483647 w 725"/>
              <a:gd name="T33" fmla="*/ 2147483647 h 574"/>
              <a:gd name="T34" fmla="*/ 2147483647 w 725"/>
              <a:gd name="T35" fmla="*/ 2147483647 h 574"/>
              <a:gd name="T36" fmla="*/ 2147483647 w 725"/>
              <a:gd name="T37" fmla="*/ 2147483647 h 574"/>
              <a:gd name="T38" fmla="*/ 2147483647 w 725"/>
              <a:gd name="T39" fmla="*/ 2147483647 h 574"/>
              <a:gd name="T40" fmla="*/ 2147483647 w 725"/>
              <a:gd name="T41" fmla="*/ 2147483647 h 574"/>
              <a:gd name="T42" fmla="*/ 2147483647 w 725"/>
              <a:gd name="T43" fmla="*/ 2147483647 h 574"/>
              <a:gd name="T44" fmla="*/ 2147483647 w 725"/>
              <a:gd name="T45" fmla="*/ 2147483647 h 574"/>
              <a:gd name="T46" fmla="*/ 2147483647 w 725"/>
              <a:gd name="T47" fmla="*/ 2147483647 h 574"/>
              <a:gd name="T48" fmla="*/ 2147483647 w 725"/>
              <a:gd name="T49" fmla="*/ 2147483647 h 574"/>
              <a:gd name="T50" fmla="*/ 2147483647 w 725"/>
              <a:gd name="T51" fmla="*/ 2147483647 h 574"/>
              <a:gd name="T52" fmla="*/ 2147483647 w 725"/>
              <a:gd name="T53" fmla="*/ 2147483647 h 574"/>
              <a:gd name="T54" fmla="*/ 2147483647 w 725"/>
              <a:gd name="T55" fmla="*/ 2147483647 h 574"/>
              <a:gd name="T56" fmla="*/ 2147483647 w 725"/>
              <a:gd name="T57" fmla="*/ 2147483647 h 574"/>
              <a:gd name="T58" fmla="*/ 2147483647 w 725"/>
              <a:gd name="T59" fmla="*/ 2147483647 h 574"/>
              <a:gd name="T60" fmla="*/ 2147483647 w 725"/>
              <a:gd name="T61" fmla="*/ 2147483647 h 574"/>
              <a:gd name="T62" fmla="*/ 2147483647 w 725"/>
              <a:gd name="T63" fmla="*/ 2147483647 h 574"/>
              <a:gd name="T64" fmla="*/ 2147483647 w 725"/>
              <a:gd name="T65" fmla="*/ 2147483647 h 574"/>
              <a:gd name="T66" fmla="*/ 2147483647 w 725"/>
              <a:gd name="T67" fmla="*/ 2147483647 h 574"/>
              <a:gd name="T68" fmla="*/ 2147483647 w 725"/>
              <a:gd name="T69" fmla="*/ 2147483647 h 574"/>
              <a:gd name="T70" fmla="*/ 2147483647 w 725"/>
              <a:gd name="T71" fmla="*/ 2147483647 h 574"/>
              <a:gd name="T72" fmla="*/ 2147483647 w 725"/>
              <a:gd name="T73" fmla="*/ 2147483647 h 574"/>
              <a:gd name="T74" fmla="*/ 2147483647 w 725"/>
              <a:gd name="T75" fmla="*/ 2147483647 h 574"/>
              <a:gd name="T76" fmla="*/ 2147483647 w 725"/>
              <a:gd name="T77" fmla="*/ 2147483647 h 574"/>
              <a:gd name="T78" fmla="*/ 2147483647 w 725"/>
              <a:gd name="T79" fmla="*/ 2147483647 h 574"/>
              <a:gd name="T80" fmla="*/ 2147483647 w 725"/>
              <a:gd name="T81" fmla="*/ 2147483647 h 574"/>
              <a:gd name="T82" fmla="*/ 2147483647 w 725"/>
              <a:gd name="T83" fmla="*/ 2147483647 h 574"/>
              <a:gd name="T84" fmla="*/ 2147483647 w 725"/>
              <a:gd name="T85" fmla="*/ 2147483647 h 574"/>
              <a:gd name="T86" fmla="*/ 2147483647 w 725"/>
              <a:gd name="T87" fmla="*/ 2147483647 h 574"/>
              <a:gd name="T88" fmla="*/ 2147483647 w 725"/>
              <a:gd name="T89" fmla="*/ 2147483647 h 574"/>
              <a:gd name="T90" fmla="*/ 2147483647 w 725"/>
              <a:gd name="T91" fmla="*/ 2147483647 h 574"/>
              <a:gd name="T92" fmla="*/ 2147483647 w 725"/>
              <a:gd name="T93" fmla="*/ 2147483647 h 574"/>
              <a:gd name="T94" fmla="*/ 2147483647 w 725"/>
              <a:gd name="T95" fmla="*/ 2147483647 h 574"/>
              <a:gd name="T96" fmla="*/ 2147483647 w 725"/>
              <a:gd name="T97" fmla="*/ 2147483647 h 5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5"/>
              <a:gd name="T148" fmla="*/ 0 h 574"/>
              <a:gd name="T149" fmla="*/ 725 w 725"/>
              <a:gd name="T150" fmla="*/ 574 h 57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5" h="574">
                <a:moveTo>
                  <a:pt x="461" y="458"/>
                </a:moveTo>
                <a:cubicBezTo>
                  <a:pt x="459" y="469"/>
                  <a:pt x="453" y="476"/>
                  <a:pt x="459" y="484"/>
                </a:cubicBezTo>
                <a:cubicBezTo>
                  <a:pt x="456" y="496"/>
                  <a:pt x="454" y="507"/>
                  <a:pt x="465" y="514"/>
                </a:cubicBezTo>
                <a:cubicBezTo>
                  <a:pt x="467" y="532"/>
                  <a:pt x="464" y="536"/>
                  <a:pt x="481" y="532"/>
                </a:cubicBezTo>
                <a:cubicBezTo>
                  <a:pt x="500" y="519"/>
                  <a:pt x="520" y="509"/>
                  <a:pt x="543" y="506"/>
                </a:cubicBezTo>
                <a:cubicBezTo>
                  <a:pt x="551" y="503"/>
                  <a:pt x="559" y="501"/>
                  <a:pt x="567" y="498"/>
                </a:cubicBezTo>
                <a:cubicBezTo>
                  <a:pt x="571" y="497"/>
                  <a:pt x="579" y="494"/>
                  <a:pt x="579" y="494"/>
                </a:cubicBezTo>
                <a:cubicBezTo>
                  <a:pt x="603" y="496"/>
                  <a:pt x="599" y="497"/>
                  <a:pt x="615" y="502"/>
                </a:cubicBezTo>
                <a:cubicBezTo>
                  <a:pt x="638" y="498"/>
                  <a:pt x="658" y="492"/>
                  <a:pt x="683" y="490"/>
                </a:cubicBezTo>
                <a:cubicBezTo>
                  <a:pt x="692" y="487"/>
                  <a:pt x="690" y="481"/>
                  <a:pt x="693" y="472"/>
                </a:cubicBezTo>
                <a:cubicBezTo>
                  <a:pt x="696" y="454"/>
                  <a:pt x="706" y="452"/>
                  <a:pt x="711" y="436"/>
                </a:cubicBezTo>
                <a:cubicBezTo>
                  <a:pt x="707" y="425"/>
                  <a:pt x="705" y="413"/>
                  <a:pt x="701" y="402"/>
                </a:cubicBezTo>
                <a:cubicBezTo>
                  <a:pt x="700" y="398"/>
                  <a:pt x="697" y="390"/>
                  <a:pt x="697" y="390"/>
                </a:cubicBezTo>
                <a:cubicBezTo>
                  <a:pt x="699" y="376"/>
                  <a:pt x="701" y="368"/>
                  <a:pt x="713" y="360"/>
                </a:cubicBezTo>
                <a:cubicBezTo>
                  <a:pt x="715" y="353"/>
                  <a:pt x="719" y="349"/>
                  <a:pt x="721" y="342"/>
                </a:cubicBezTo>
                <a:cubicBezTo>
                  <a:pt x="716" y="326"/>
                  <a:pt x="720" y="320"/>
                  <a:pt x="725" y="304"/>
                </a:cubicBezTo>
                <a:cubicBezTo>
                  <a:pt x="723" y="294"/>
                  <a:pt x="714" y="292"/>
                  <a:pt x="705" y="288"/>
                </a:cubicBezTo>
                <a:cubicBezTo>
                  <a:pt x="701" y="286"/>
                  <a:pt x="693" y="284"/>
                  <a:pt x="693" y="284"/>
                </a:cubicBezTo>
                <a:cubicBezTo>
                  <a:pt x="690" y="274"/>
                  <a:pt x="691" y="267"/>
                  <a:pt x="701" y="264"/>
                </a:cubicBezTo>
                <a:cubicBezTo>
                  <a:pt x="707" y="258"/>
                  <a:pt x="714" y="257"/>
                  <a:pt x="717" y="250"/>
                </a:cubicBezTo>
                <a:cubicBezTo>
                  <a:pt x="720" y="244"/>
                  <a:pt x="723" y="232"/>
                  <a:pt x="723" y="232"/>
                </a:cubicBezTo>
                <a:cubicBezTo>
                  <a:pt x="721" y="221"/>
                  <a:pt x="722" y="216"/>
                  <a:pt x="713" y="210"/>
                </a:cubicBezTo>
                <a:cubicBezTo>
                  <a:pt x="707" y="201"/>
                  <a:pt x="701" y="201"/>
                  <a:pt x="697" y="190"/>
                </a:cubicBezTo>
                <a:cubicBezTo>
                  <a:pt x="698" y="185"/>
                  <a:pt x="698" y="179"/>
                  <a:pt x="699" y="174"/>
                </a:cubicBezTo>
                <a:cubicBezTo>
                  <a:pt x="700" y="170"/>
                  <a:pt x="703" y="162"/>
                  <a:pt x="703" y="162"/>
                </a:cubicBezTo>
                <a:cubicBezTo>
                  <a:pt x="704" y="152"/>
                  <a:pt x="707" y="144"/>
                  <a:pt x="709" y="134"/>
                </a:cubicBezTo>
                <a:cubicBezTo>
                  <a:pt x="707" y="112"/>
                  <a:pt x="709" y="122"/>
                  <a:pt x="703" y="104"/>
                </a:cubicBezTo>
                <a:cubicBezTo>
                  <a:pt x="702" y="100"/>
                  <a:pt x="699" y="92"/>
                  <a:pt x="699" y="92"/>
                </a:cubicBezTo>
                <a:cubicBezTo>
                  <a:pt x="698" y="74"/>
                  <a:pt x="706" y="32"/>
                  <a:pt x="683" y="24"/>
                </a:cubicBezTo>
                <a:cubicBezTo>
                  <a:pt x="659" y="28"/>
                  <a:pt x="668" y="38"/>
                  <a:pt x="653" y="48"/>
                </a:cubicBezTo>
                <a:cubicBezTo>
                  <a:pt x="649" y="60"/>
                  <a:pt x="631" y="61"/>
                  <a:pt x="621" y="68"/>
                </a:cubicBezTo>
                <a:cubicBezTo>
                  <a:pt x="618" y="76"/>
                  <a:pt x="616" y="79"/>
                  <a:pt x="609" y="84"/>
                </a:cubicBezTo>
                <a:cubicBezTo>
                  <a:pt x="606" y="94"/>
                  <a:pt x="602" y="112"/>
                  <a:pt x="591" y="116"/>
                </a:cubicBezTo>
                <a:cubicBezTo>
                  <a:pt x="585" y="122"/>
                  <a:pt x="581" y="125"/>
                  <a:pt x="573" y="128"/>
                </a:cubicBezTo>
                <a:cubicBezTo>
                  <a:pt x="566" y="126"/>
                  <a:pt x="553" y="122"/>
                  <a:pt x="553" y="122"/>
                </a:cubicBezTo>
                <a:cubicBezTo>
                  <a:pt x="514" y="124"/>
                  <a:pt x="526" y="119"/>
                  <a:pt x="507" y="134"/>
                </a:cubicBezTo>
                <a:cubicBezTo>
                  <a:pt x="501" y="138"/>
                  <a:pt x="496" y="144"/>
                  <a:pt x="489" y="146"/>
                </a:cubicBezTo>
                <a:cubicBezTo>
                  <a:pt x="485" y="147"/>
                  <a:pt x="477" y="150"/>
                  <a:pt x="477" y="150"/>
                </a:cubicBezTo>
                <a:cubicBezTo>
                  <a:pt x="470" y="148"/>
                  <a:pt x="466" y="144"/>
                  <a:pt x="459" y="142"/>
                </a:cubicBezTo>
                <a:cubicBezTo>
                  <a:pt x="450" y="145"/>
                  <a:pt x="441" y="147"/>
                  <a:pt x="431" y="148"/>
                </a:cubicBezTo>
                <a:cubicBezTo>
                  <a:pt x="423" y="147"/>
                  <a:pt x="412" y="151"/>
                  <a:pt x="407" y="144"/>
                </a:cubicBezTo>
                <a:cubicBezTo>
                  <a:pt x="405" y="141"/>
                  <a:pt x="403" y="132"/>
                  <a:pt x="403" y="132"/>
                </a:cubicBezTo>
                <a:cubicBezTo>
                  <a:pt x="406" y="124"/>
                  <a:pt x="415" y="118"/>
                  <a:pt x="423" y="116"/>
                </a:cubicBezTo>
                <a:cubicBezTo>
                  <a:pt x="430" y="112"/>
                  <a:pt x="435" y="109"/>
                  <a:pt x="431" y="100"/>
                </a:cubicBezTo>
                <a:cubicBezTo>
                  <a:pt x="424" y="86"/>
                  <a:pt x="385" y="88"/>
                  <a:pt x="377" y="88"/>
                </a:cubicBezTo>
                <a:cubicBezTo>
                  <a:pt x="376" y="84"/>
                  <a:pt x="375" y="80"/>
                  <a:pt x="373" y="76"/>
                </a:cubicBezTo>
                <a:cubicBezTo>
                  <a:pt x="372" y="74"/>
                  <a:pt x="370" y="72"/>
                  <a:pt x="369" y="70"/>
                </a:cubicBezTo>
                <a:cubicBezTo>
                  <a:pt x="367" y="66"/>
                  <a:pt x="365" y="58"/>
                  <a:pt x="365" y="58"/>
                </a:cubicBezTo>
                <a:cubicBezTo>
                  <a:pt x="368" y="50"/>
                  <a:pt x="372" y="51"/>
                  <a:pt x="377" y="44"/>
                </a:cubicBezTo>
                <a:cubicBezTo>
                  <a:pt x="381" y="29"/>
                  <a:pt x="379" y="30"/>
                  <a:pt x="363" y="32"/>
                </a:cubicBezTo>
                <a:cubicBezTo>
                  <a:pt x="361" y="33"/>
                  <a:pt x="359" y="33"/>
                  <a:pt x="357" y="34"/>
                </a:cubicBezTo>
                <a:cubicBezTo>
                  <a:pt x="355" y="35"/>
                  <a:pt x="353" y="37"/>
                  <a:pt x="351" y="38"/>
                </a:cubicBezTo>
                <a:cubicBezTo>
                  <a:pt x="347" y="40"/>
                  <a:pt x="339" y="42"/>
                  <a:pt x="339" y="42"/>
                </a:cubicBezTo>
                <a:cubicBezTo>
                  <a:pt x="291" y="38"/>
                  <a:pt x="308" y="43"/>
                  <a:pt x="287" y="36"/>
                </a:cubicBezTo>
                <a:cubicBezTo>
                  <a:pt x="281" y="18"/>
                  <a:pt x="264" y="10"/>
                  <a:pt x="249" y="0"/>
                </a:cubicBezTo>
                <a:cubicBezTo>
                  <a:pt x="214" y="2"/>
                  <a:pt x="205" y="10"/>
                  <a:pt x="175" y="20"/>
                </a:cubicBezTo>
                <a:cubicBezTo>
                  <a:pt x="163" y="18"/>
                  <a:pt x="158" y="18"/>
                  <a:pt x="149" y="12"/>
                </a:cubicBezTo>
                <a:cubicBezTo>
                  <a:pt x="128" y="15"/>
                  <a:pt x="108" y="21"/>
                  <a:pt x="87" y="24"/>
                </a:cubicBezTo>
                <a:cubicBezTo>
                  <a:pt x="70" y="20"/>
                  <a:pt x="55" y="16"/>
                  <a:pt x="37" y="14"/>
                </a:cubicBezTo>
                <a:cubicBezTo>
                  <a:pt x="24" y="16"/>
                  <a:pt x="22" y="17"/>
                  <a:pt x="13" y="26"/>
                </a:cubicBezTo>
                <a:cubicBezTo>
                  <a:pt x="8" y="40"/>
                  <a:pt x="11" y="26"/>
                  <a:pt x="17" y="34"/>
                </a:cubicBezTo>
                <a:cubicBezTo>
                  <a:pt x="19" y="37"/>
                  <a:pt x="21" y="46"/>
                  <a:pt x="21" y="46"/>
                </a:cubicBezTo>
                <a:cubicBezTo>
                  <a:pt x="20" y="57"/>
                  <a:pt x="24" y="78"/>
                  <a:pt x="11" y="82"/>
                </a:cubicBezTo>
                <a:cubicBezTo>
                  <a:pt x="0" y="93"/>
                  <a:pt x="11" y="114"/>
                  <a:pt x="23" y="122"/>
                </a:cubicBezTo>
                <a:cubicBezTo>
                  <a:pt x="28" y="138"/>
                  <a:pt x="20" y="119"/>
                  <a:pt x="31" y="130"/>
                </a:cubicBezTo>
                <a:cubicBezTo>
                  <a:pt x="35" y="134"/>
                  <a:pt x="36" y="149"/>
                  <a:pt x="37" y="154"/>
                </a:cubicBezTo>
                <a:cubicBezTo>
                  <a:pt x="39" y="161"/>
                  <a:pt x="43" y="174"/>
                  <a:pt x="43" y="174"/>
                </a:cubicBezTo>
                <a:cubicBezTo>
                  <a:pt x="37" y="206"/>
                  <a:pt x="39" y="212"/>
                  <a:pt x="69" y="222"/>
                </a:cubicBezTo>
                <a:cubicBezTo>
                  <a:pt x="75" y="231"/>
                  <a:pt x="77" y="239"/>
                  <a:pt x="87" y="242"/>
                </a:cubicBezTo>
                <a:cubicBezTo>
                  <a:pt x="106" y="238"/>
                  <a:pt x="92" y="231"/>
                  <a:pt x="107" y="226"/>
                </a:cubicBezTo>
                <a:cubicBezTo>
                  <a:pt x="113" y="220"/>
                  <a:pt x="118" y="219"/>
                  <a:pt x="123" y="212"/>
                </a:cubicBezTo>
                <a:cubicBezTo>
                  <a:pt x="127" y="213"/>
                  <a:pt x="131" y="212"/>
                  <a:pt x="135" y="214"/>
                </a:cubicBezTo>
                <a:cubicBezTo>
                  <a:pt x="138" y="216"/>
                  <a:pt x="140" y="231"/>
                  <a:pt x="143" y="232"/>
                </a:cubicBezTo>
                <a:cubicBezTo>
                  <a:pt x="150" y="234"/>
                  <a:pt x="158" y="233"/>
                  <a:pt x="165" y="234"/>
                </a:cubicBezTo>
                <a:cubicBezTo>
                  <a:pt x="175" y="241"/>
                  <a:pt x="171" y="249"/>
                  <a:pt x="165" y="258"/>
                </a:cubicBezTo>
                <a:cubicBezTo>
                  <a:pt x="162" y="274"/>
                  <a:pt x="154" y="288"/>
                  <a:pt x="151" y="304"/>
                </a:cubicBezTo>
                <a:cubicBezTo>
                  <a:pt x="154" y="328"/>
                  <a:pt x="153" y="329"/>
                  <a:pt x="169" y="340"/>
                </a:cubicBezTo>
                <a:cubicBezTo>
                  <a:pt x="177" y="353"/>
                  <a:pt x="199" y="347"/>
                  <a:pt x="213" y="356"/>
                </a:cubicBezTo>
                <a:cubicBezTo>
                  <a:pt x="220" y="367"/>
                  <a:pt x="220" y="385"/>
                  <a:pt x="229" y="394"/>
                </a:cubicBezTo>
                <a:cubicBezTo>
                  <a:pt x="234" y="399"/>
                  <a:pt x="241" y="400"/>
                  <a:pt x="247" y="404"/>
                </a:cubicBezTo>
                <a:cubicBezTo>
                  <a:pt x="252" y="412"/>
                  <a:pt x="258" y="418"/>
                  <a:pt x="263" y="426"/>
                </a:cubicBezTo>
                <a:cubicBezTo>
                  <a:pt x="276" y="478"/>
                  <a:pt x="248" y="467"/>
                  <a:pt x="215" y="478"/>
                </a:cubicBezTo>
                <a:cubicBezTo>
                  <a:pt x="209" y="487"/>
                  <a:pt x="210" y="483"/>
                  <a:pt x="213" y="498"/>
                </a:cubicBezTo>
                <a:cubicBezTo>
                  <a:pt x="216" y="514"/>
                  <a:pt x="222" y="552"/>
                  <a:pt x="239" y="558"/>
                </a:cubicBezTo>
                <a:cubicBezTo>
                  <a:pt x="242" y="567"/>
                  <a:pt x="246" y="566"/>
                  <a:pt x="255" y="568"/>
                </a:cubicBezTo>
                <a:cubicBezTo>
                  <a:pt x="289" y="566"/>
                  <a:pt x="308" y="567"/>
                  <a:pt x="331" y="544"/>
                </a:cubicBezTo>
                <a:cubicBezTo>
                  <a:pt x="337" y="548"/>
                  <a:pt x="345" y="560"/>
                  <a:pt x="345" y="560"/>
                </a:cubicBezTo>
                <a:cubicBezTo>
                  <a:pt x="347" y="570"/>
                  <a:pt x="350" y="571"/>
                  <a:pt x="359" y="574"/>
                </a:cubicBezTo>
                <a:cubicBezTo>
                  <a:pt x="370" y="570"/>
                  <a:pt x="365" y="559"/>
                  <a:pt x="373" y="554"/>
                </a:cubicBezTo>
                <a:cubicBezTo>
                  <a:pt x="376" y="552"/>
                  <a:pt x="385" y="550"/>
                  <a:pt x="385" y="550"/>
                </a:cubicBezTo>
                <a:cubicBezTo>
                  <a:pt x="390" y="551"/>
                  <a:pt x="396" y="551"/>
                  <a:pt x="401" y="552"/>
                </a:cubicBezTo>
                <a:cubicBezTo>
                  <a:pt x="405" y="553"/>
                  <a:pt x="413" y="556"/>
                  <a:pt x="413" y="556"/>
                </a:cubicBezTo>
                <a:cubicBezTo>
                  <a:pt x="439" y="554"/>
                  <a:pt x="436" y="557"/>
                  <a:pt x="447" y="540"/>
                </a:cubicBezTo>
                <a:cubicBezTo>
                  <a:pt x="445" y="532"/>
                  <a:pt x="441" y="527"/>
                  <a:pt x="439" y="520"/>
                </a:cubicBezTo>
                <a:cubicBezTo>
                  <a:pt x="441" y="502"/>
                  <a:pt x="438" y="497"/>
                  <a:pt x="449" y="486"/>
                </a:cubicBezTo>
                <a:cubicBezTo>
                  <a:pt x="451" y="480"/>
                  <a:pt x="449" y="470"/>
                  <a:pt x="455" y="468"/>
                </a:cubicBezTo>
                <a:cubicBezTo>
                  <a:pt x="457" y="467"/>
                  <a:pt x="460" y="468"/>
                  <a:pt x="461" y="466"/>
                </a:cubicBezTo>
                <a:cubicBezTo>
                  <a:pt x="462" y="464"/>
                  <a:pt x="461" y="461"/>
                  <a:pt x="461" y="458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7"/>
          <p:cNvSpPr>
            <a:spLocks/>
          </p:cNvSpPr>
          <p:nvPr/>
        </p:nvSpPr>
        <p:spPr bwMode="auto">
          <a:xfrm>
            <a:off x="3606105" y="1995711"/>
            <a:ext cx="1314450" cy="1514475"/>
          </a:xfrm>
          <a:custGeom>
            <a:avLst/>
            <a:gdLst>
              <a:gd name="T0" fmla="*/ 2147483647 w 688"/>
              <a:gd name="T1" fmla="*/ 2147483647 h 862"/>
              <a:gd name="T2" fmla="*/ 2147483647 w 688"/>
              <a:gd name="T3" fmla="*/ 2147483647 h 862"/>
              <a:gd name="T4" fmla="*/ 2147483647 w 688"/>
              <a:gd name="T5" fmla="*/ 2147483647 h 862"/>
              <a:gd name="T6" fmla="*/ 2147483647 w 688"/>
              <a:gd name="T7" fmla="*/ 2147483647 h 862"/>
              <a:gd name="T8" fmla="*/ 2147483647 w 688"/>
              <a:gd name="T9" fmla="*/ 2147483647 h 862"/>
              <a:gd name="T10" fmla="*/ 2147483647 w 688"/>
              <a:gd name="T11" fmla="*/ 2147483647 h 862"/>
              <a:gd name="T12" fmla="*/ 2147483647 w 688"/>
              <a:gd name="T13" fmla="*/ 2147483647 h 862"/>
              <a:gd name="T14" fmla="*/ 2147483647 w 688"/>
              <a:gd name="T15" fmla="*/ 2147483647 h 862"/>
              <a:gd name="T16" fmla="*/ 2147483647 w 688"/>
              <a:gd name="T17" fmla="*/ 2147483647 h 862"/>
              <a:gd name="T18" fmla="*/ 2147483647 w 688"/>
              <a:gd name="T19" fmla="*/ 2147483647 h 862"/>
              <a:gd name="T20" fmla="*/ 2147483647 w 688"/>
              <a:gd name="T21" fmla="*/ 2147483647 h 862"/>
              <a:gd name="T22" fmla="*/ 2147483647 w 688"/>
              <a:gd name="T23" fmla="*/ 2147483647 h 862"/>
              <a:gd name="T24" fmla="*/ 2147483647 w 688"/>
              <a:gd name="T25" fmla="*/ 2147483647 h 862"/>
              <a:gd name="T26" fmla="*/ 2147483647 w 688"/>
              <a:gd name="T27" fmla="*/ 2147483647 h 862"/>
              <a:gd name="T28" fmla="*/ 2147483647 w 688"/>
              <a:gd name="T29" fmla="*/ 2147483647 h 862"/>
              <a:gd name="T30" fmla="*/ 2147483647 w 688"/>
              <a:gd name="T31" fmla="*/ 2147483647 h 862"/>
              <a:gd name="T32" fmla="*/ 2147483647 w 688"/>
              <a:gd name="T33" fmla="*/ 2147483647 h 862"/>
              <a:gd name="T34" fmla="*/ 2147483647 w 688"/>
              <a:gd name="T35" fmla="*/ 2147483647 h 862"/>
              <a:gd name="T36" fmla="*/ 2147483647 w 688"/>
              <a:gd name="T37" fmla="*/ 2147483647 h 862"/>
              <a:gd name="T38" fmla="*/ 2147483647 w 688"/>
              <a:gd name="T39" fmla="*/ 2147483647 h 862"/>
              <a:gd name="T40" fmla="*/ 2147483647 w 688"/>
              <a:gd name="T41" fmla="*/ 2147483647 h 862"/>
              <a:gd name="T42" fmla="*/ 2147483647 w 688"/>
              <a:gd name="T43" fmla="*/ 2147483647 h 862"/>
              <a:gd name="T44" fmla="*/ 2147483647 w 688"/>
              <a:gd name="T45" fmla="*/ 2147483647 h 862"/>
              <a:gd name="T46" fmla="*/ 2147483647 w 688"/>
              <a:gd name="T47" fmla="*/ 2147483647 h 862"/>
              <a:gd name="T48" fmla="*/ 2147483647 w 688"/>
              <a:gd name="T49" fmla="*/ 2147483647 h 862"/>
              <a:gd name="T50" fmla="*/ 2147483647 w 688"/>
              <a:gd name="T51" fmla="*/ 2147483647 h 862"/>
              <a:gd name="T52" fmla="*/ 2147483647 w 688"/>
              <a:gd name="T53" fmla="*/ 2147483647 h 862"/>
              <a:gd name="T54" fmla="*/ 2147483647 w 688"/>
              <a:gd name="T55" fmla="*/ 2147483647 h 862"/>
              <a:gd name="T56" fmla="*/ 2147483647 w 688"/>
              <a:gd name="T57" fmla="*/ 2147483647 h 862"/>
              <a:gd name="T58" fmla="*/ 2147483647 w 688"/>
              <a:gd name="T59" fmla="*/ 2147483647 h 862"/>
              <a:gd name="T60" fmla="*/ 2147483647 w 688"/>
              <a:gd name="T61" fmla="*/ 2147483647 h 862"/>
              <a:gd name="T62" fmla="*/ 2147483647 w 688"/>
              <a:gd name="T63" fmla="*/ 2147483647 h 862"/>
              <a:gd name="T64" fmla="*/ 2147483647 w 688"/>
              <a:gd name="T65" fmla="*/ 2147483647 h 862"/>
              <a:gd name="T66" fmla="*/ 2147483647 w 688"/>
              <a:gd name="T67" fmla="*/ 2147483647 h 862"/>
              <a:gd name="T68" fmla="*/ 2147483647 w 688"/>
              <a:gd name="T69" fmla="*/ 2147483647 h 862"/>
              <a:gd name="T70" fmla="*/ 2147483647 w 688"/>
              <a:gd name="T71" fmla="*/ 2147483647 h 862"/>
              <a:gd name="T72" fmla="*/ 2147483647 w 688"/>
              <a:gd name="T73" fmla="*/ 2147483647 h 862"/>
              <a:gd name="T74" fmla="*/ 2147483647 w 688"/>
              <a:gd name="T75" fmla="*/ 2147483647 h 862"/>
              <a:gd name="T76" fmla="*/ 2147483647 w 688"/>
              <a:gd name="T77" fmla="*/ 2147483647 h 862"/>
              <a:gd name="T78" fmla="*/ 2147483647 w 688"/>
              <a:gd name="T79" fmla="*/ 2147483647 h 862"/>
              <a:gd name="T80" fmla="*/ 2147483647 w 688"/>
              <a:gd name="T81" fmla="*/ 2147483647 h 862"/>
              <a:gd name="T82" fmla="*/ 2147483647 w 688"/>
              <a:gd name="T83" fmla="*/ 2147483647 h 862"/>
              <a:gd name="T84" fmla="*/ 2147483647 w 688"/>
              <a:gd name="T85" fmla="*/ 2147483647 h 862"/>
              <a:gd name="T86" fmla="*/ 2147483647 w 688"/>
              <a:gd name="T87" fmla="*/ 2147483647 h 862"/>
              <a:gd name="T88" fmla="*/ 2147483647 w 688"/>
              <a:gd name="T89" fmla="*/ 2147483647 h 86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88"/>
              <a:gd name="T136" fmla="*/ 0 h 862"/>
              <a:gd name="T137" fmla="*/ 688 w 688"/>
              <a:gd name="T138" fmla="*/ 862 h 86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88" h="862">
                <a:moveTo>
                  <a:pt x="78" y="796"/>
                </a:moveTo>
                <a:cubicBezTo>
                  <a:pt x="75" y="787"/>
                  <a:pt x="74" y="781"/>
                  <a:pt x="84" y="778"/>
                </a:cubicBezTo>
                <a:cubicBezTo>
                  <a:pt x="87" y="775"/>
                  <a:pt x="93" y="771"/>
                  <a:pt x="92" y="766"/>
                </a:cubicBezTo>
                <a:cubicBezTo>
                  <a:pt x="91" y="756"/>
                  <a:pt x="78" y="717"/>
                  <a:pt x="70" y="712"/>
                </a:cubicBezTo>
                <a:cubicBezTo>
                  <a:pt x="69" y="710"/>
                  <a:pt x="69" y="708"/>
                  <a:pt x="68" y="706"/>
                </a:cubicBezTo>
                <a:cubicBezTo>
                  <a:pt x="66" y="704"/>
                  <a:pt x="63" y="704"/>
                  <a:pt x="62" y="702"/>
                </a:cubicBezTo>
                <a:cubicBezTo>
                  <a:pt x="50" y="683"/>
                  <a:pt x="66" y="695"/>
                  <a:pt x="52" y="686"/>
                </a:cubicBezTo>
                <a:cubicBezTo>
                  <a:pt x="50" y="679"/>
                  <a:pt x="42" y="668"/>
                  <a:pt x="42" y="668"/>
                </a:cubicBezTo>
                <a:cubicBezTo>
                  <a:pt x="44" y="649"/>
                  <a:pt x="53" y="626"/>
                  <a:pt x="70" y="614"/>
                </a:cubicBezTo>
                <a:cubicBezTo>
                  <a:pt x="76" y="605"/>
                  <a:pt x="83" y="604"/>
                  <a:pt x="92" y="598"/>
                </a:cubicBezTo>
                <a:cubicBezTo>
                  <a:pt x="95" y="589"/>
                  <a:pt x="99" y="583"/>
                  <a:pt x="102" y="574"/>
                </a:cubicBezTo>
                <a:cubicBezTo>
                  <a:pt x="100" y="534"/>
                  <a:pt x="98" y="527"/>
                  <a:pt x="100" y="484"/>
                </a:cubicBezTo>
                <a:cubicBezTo>
                  <a:pt x="98" y="455"/>
                  <a:pt x="102" y="467"/>
                  <a:pt x="90" y="448"/>
                </a:cubicBezTo>
                <a:cubicBezTo>
                  <a:pt x="86" y="442"/>
                  <a:pt x="74" y="434"/>
                  <a:pt x="74" y="434"/>
                </a:cubicBezTo>
                <a:cubicBezTo>
                  <a:pt x="65" y="421"/>
                  <a:pt x="75" y="403"/>
                  <a:pt x="66" y="392"/>
                </a:cubicBezTo>
                <a:cubicBezTo>
                  <a:pt x="62" y="387"/>
                  <a:pt x="48" y="382"/>
                  <a:pt x="42" y="380"/>
                </a:cubicBezTo>
                <a:cubicBezTo>
                  <a:pt x="33" y="366"/>
                  <a:pt x="36" y="373"/>
                  <a:pt x="32" y="362"/>
                </a:cubicBezTo>
                <a:cubicBezTo>
                  <a:pt x="36" y="350"/>
                  <a:pt x="48" y="350"/>
                  <a:pt x="58" y="344"/>
                </a:cubicBezTo>
                <a:cubicBezTo>
                  <a:pt x="60" y="329"/>
                  <a:pt x="59" y="317"/>
                  <a:pt x="72" y="308"/>
                </a:cubicBezTo>
                <a:cubicBezTo>
                  <a:pt x="76" y="303"/>
                  <a:pt x="80" y="290"/>
                  <a:pt x="80" y="290"/>
                </a:cubicBezTo>
                <a:cubicBezTo>
                  <a:pt x="77" y="273"/>
                  <a:pt x="63" y="267"/>
                  <a:pt x="48" y="262"/>
                </a:cubicBezTo>
                <a:cubicBezTo>
                  <a:pt x="41" y="251"/>
                  <a:pt x="45" y="232"/>
                  <a:pt x="40" y="218"/>
                </a:cubicBezTo>
                <a:cubicBezTo>
                  <a:pt x="38" y="212"/>
                  <a:pt x="36" y="206"/>
                  <a:pt x="34" y="200"/>
                </a:cubicBezTo>
                <a:cubicBezTo>
                  <a:pt x="33" y="198"/>
                  <a:pt x="32" y="194"/>
                  <a:pt x="32" y="194"/>
                </a:cubicBezTo>
                <a:cubicBezTo>
                  <a:pt x="47" y="184"/>
                  <a:pt x="40" y="140"/>
                  <a:pt x="38" y="130"/>
                </a:cubicBezTo>
                <a:cubicBezTo>
                  <a:pt x="37" y="124"/>
                  <a:pt x="20" y="123"/>
                  <a:pt x="16" y="122"/>
                </a:cubicBezTo>
                <a:cubicBezTo>
                  <a:pt x="11" y="114"/>
                  <a:pt x="5" y="108"/>
                  <a:pt x="0" y="100"/>
                </a:cubicBezTo>
                <a:cubicBezTo>
                  <a:pt x="11" y="93"/>
                  <a:pt x="14" y="92"/>
                  <a:pt x="18" y="80"/>
                </a:cubicBezTo>
                <a:cubicBezTo>
                  <a:pt x="20" y="58"/>
                  <a:pt x="15" y="52"/>
                  <a:pt x="30" y="42"/>
                </a:cubicBezTo>
                <a:cubicBezTo>
                  <a:pt x="39" y="43"/>
                  <a:pt x="56" y="48"/>
                  <a:pt x="56" y="48"/>
                </a:cubicBezTo>
                <a:cubicBezTo>
                  <a:pt x="61" y="47"/>
                  <a:pt x="67" y="48"/>
                  <a:pt x="72" y="46"/>
                </a:cubicBezTo>
                <a:cubicBezTo>
                  <a:pt x="87" y="41"/>
                  <a:pt x="79" y="20"/>
                  <a:pt x="92" y="16"/>
                </a:cubicBezTo>
                <a:cubicBezTo>
                  <a:pt x="102" y="18"/>
                  <a:pt x="111" y="19"/>
                  <a:pt x="120" y="22"/>
                </a:cubicBezTo>
                <a:cubicBezTo>
                  <a:pt x="137" y="18"/>
                  <a:pt x="137" y="18"/>
                  <a:pt x="160" y="20"/>
                </a:cubicBezTo>
                <a:cubicBezTo>
                  <a:pt x="166" y="22"/>
                  <a:pt x="178" y="26"/>
                  <a:pt x="178" y="26"/>
                </a:cubicBezTo>
                <a:cubicBezTo>
                  <a:pt x="187" y="23"/>
                  <a:pt x="190" y="10"/>
                  <a:pt x="200" y="8"/>
                </a:cubicBezTo>
                <a:cubicBezTo>
                  <a:pt x="207" y="6"/>
                  <a:pt x="215" y="7"/>
                  <a:pt x="222" y="6"/>
                </a:cubicBezTo>
                <a:cubicBezTo>
                  <a:pt x="252" y="0"/>
                  <a:pt x="233" y="20"/>
                  <a:pt x="252" y="26"/>
                </a:cubicBezTo>
                <a:cubicBezTo>
                  <a:pt x="258" y="36"/>
                  <a:pt x="260" y="48"/>
                  <a:pt x="270" y="54"/>
                </a:cubicBezTo>
                <a:cubicBezTo>
                  <a:pt x="283" y="74"/>
                  <a:pt x="311" y="78"/>
                  <a:pt x="334" y="80"/>
                </a:cubicBezTo>
                <a:cubicBezTo>
                  <a:pt x="332" y="89"/>
                  <a:pt x="329" y="99"/>
                  <a:pt x="326" y="108"/>
                </a:cubicBezTo>
                <a:cubicBezTo>
                  <a:pt x="328" y="143"/>
                  <a:pt x="321" y="191"/>
                  <a:pt x="340" y="220"/>
                </a:cubicBezTo>
                <a:cubicBezTo>
                  <a:pt x="341" y="235"/>
                  <a:pt x="349" y="271"/>
                  <a:pt x="362" y="284"/>
                </a:cubicBezTo>
                <a:cubicBezTo>
                  <a:pt x="366" y="288"/>
                  <a:pt x="377" y="293"/>
                  <a:pt x="382" y="296"/>
                </a:cubicBezTo>
                <a:cubicBezTo>
                  <a:pt x="394" y="292"/>
                  <a:pt x="407" y="296"/>
                  <a:pt x="420" y="294"/>
                </a:cubicBezTo>
                <a:cubicBezTo>
                  <a:pt x="428" y="289"/>
                  <a:pt x="431" y="291"/>
                  <a:pt x="440" y="294"/>
                </a:cubicBezTo>
                <a:cubicBezTo>
                  <a:pt x="442" y="301"/>
                  <a:pt x="446" y="305"/>
                  <a:pt x="448" y="312"/>
                </a:cubicBezTo>
                <a:cubicBezTo>
                  <a:pt x="450" y="329"/>
                  <a:pt x="450" y="347"/>
                  <a:pt x="460" y="362"/>
                </a:cubicBezTo>
                <a:cubicBezTo>
                  <a:pt x="469" y="361"/>
                  <a:pt x="479" y="362"/>
                  <a:pt x="488" y="360"/>
                </a:cubicBezTo>
                <a:cubicBezTo>
                  <a:pt x="490" y="359"/>
                  <a:pt x="490" y="355"/>
                  <a:pt x="492" y="354"/>
                </a:cubicBezTo>
                <a:cubicBezTo>
                  <a:pt x="502" y="352"/>
                  <a:pt x="544" y="363"/>
                  <a:pt x="554" y="370"/>
                </a:cubicBezTo>
                <a:cubicBezTo>
                  <a:pt x="556" y="369"/>
                  <a:pt x="559" y="369"/>
                  <a:pt x="560" y="368"/>
                </a:cubicBezTo>
                <a:cubicBezTo>
                  <a:pt x="561" y="367"/>
                  <a:pt x="560" y="363"/>
                  <a:pt x="562" y="362"/>
                </a:cubicBezTo>
                <a:cubicBezTo>
                  <a:pt x="569" y="357"/>
                  <a:pt x="585" y="355"/>
                  <a:pt x="594" y="352"/>
                </a:cubicBezTo>
                <a:cubicBezTo>
                  <a:pt x="603" y="339"/>
                  <a:pt x="594" y="349"/>
                  <a:pt x="620" y="344"/>
                </a:cubicBezTo>
                <a:cubicBezTo>
                  <a:pt x="624" y="343"/>
                  <a:pt x="632" y="340"/>
                  <a:pt x="632" y="340"/>
                </a:cubicBezTo>
                <a:cubicBezTo>
                  <a:pt x="648" y="343"/>
                  <a:pt x="654" y="359"/>
                  <a:pt x="638" y="370"/>
                </a:cubicBezTo>
                <a:cubicBezTo>
                  <a:pt x="633" y="378"/>
                  <a:pt x="627" y="388"/>
                  <a:pt x="634" y="398"/>
                </a:cubicBezTo>
                <a:cubicBezTo>
                  <a:pt x="636" y="401"/>
                  <a:pt x="674" y="412"/>
                  <a:pt x="680" y="416"/>
                </a:cubicBezTo>
                <a:cubicBezTo>
                  <a:pt x="685" y="430"/>
                  <a:pt x="682" y="424"/>
                  <a:pt x="688" y="434"/>
                </a:cubicBezTo>
                <a:cubicBezTo>
                  <a:pt x="686" y="445"/>
                  <a:pt x="678" y="474"/>
                  <a:pt x="670" y="482"/>
                </a:cubicBezTo>
                <a:cubicBezTo>
                  <a:pt x="661" y="491"/>
                  <a:pt x="649" y="495"/>
                  <a:pt x="640" y="504"/>
                </a:cubicBezTo>
                <a:cubicBezTo>
                  <a:pt x="639" y="506"/>
                  <a:pt x="639" y="508"/>
                  <a:pt x="638" y="510"/>
                </a:cubicBezTo>
                <a:cubicBezTo>
                  <a:pt x="636" y="512"/>
                  <a:pt x="633" y="512"/>
                  <a:pt x="632" y="514"/>
                </a:cubicBezTo>
                <a:cubicBezTo>
                  <a:pt x="630" y="518"/>
                  <a:pt x="628" y="526"/>
                  <a:pt x="628" y="526"/>
                </a:cubicBezTo>
                <a:cubicBezTo>
                  <a:pt x="631" y="539"/>
                  <a:pt x="635" y="559"/>
                  <a:pt x="626" y="570"/>
                </a:cubicBezTo>
                <a:cubicBezTo>
                  <a:pt x="622" y="575"/>
                  <a:pt x="608" y="578"/>
                  <a:pt x="608" y="578"/>
                </a:cubicBezTo>
                <a:cubicBezTo>
                  <a:pt x="603" y="583"/>
                  <a:pt x="590" y="588"/>
                  <a:pt x="590" y="588"/>
                </a:cubicBezTo>
                <a:cubicBezTo>
                  <a:pt x="588" y="584"/>
                  <a:pt x="588" y="579"/>
                  <a:pt x="584" y="576"/>
                </a:cubicBezTo>
                <a:cubicBezTo>
                  <a:pt x="581" y="574"/>
                  <a:pt x="572" y="572"/>
                  <a:pt x="572" y="572"/>
                </a:cubicBezTo>
                <a:cubicBezTo>
                  <a:pt x="559" y="576"/>
                  <a:pt x="554" y="596"/>
                  <a:pt x="542" y="604"/>
                </a:cubicBezTo>
                <a:cubicBezTo>
                  <a:pt x="527" y="614"/>
                  <a:pt x="509" y="618"/>
                  <a:pt x="494" y="628"/>
                </a:cubicBezTo>
                <a:cubicBezTo>
                  <a:pt x="486" y="640"/>
                  <a:pt x="484" y="653"/>
                  <a:pt x="476" y="664"/>
                </a:cubicBezTo>
                <a:cubicBezTo>
                  <a:pt x="473" y="681"/>
                  <a:pt x="471" y="704"/>
                  <a:pt x="464" y="720"/>
                </a:cubicBezTo>
                <a:cubicBezTo>
                  <a:pt x="456" y="738"/>
                  <a:pt x="460" y="729"/>
                  <a:pt x="450" y="734"/>
                </a:cubicBezTo>
                <a:cubicBezTo>
                  <a:pt x="444" y="738"/>
                  <a:pt x="432" y="746"/>
                  <a:pt x="432" y="746"/>
                </a:cubicBezTo>
                <a:cubicBezTo>
                  <a:pt x="429" y="756"/>
                  <a:pt x="426" y="763"/>
                  <a:pt x="416" y="766"/>
                </a:cubicBezTo>
                <a:cubicBezTo>
                  <a:pt x="395" y="787"/>
                  <a:pt x="390" y="780"/>
                  <a:pt x="354" y="782"/>
                </a:cubicBezTo>
                <a:cubicBezTo>
                  <a:pt x="350" y="788"/>
                  <a:pt x="338" y="796"/>
                  <a:pt x="338" y="796"/>
                </a:cubicBezTo>
                <a:cubicBezTo>
                  <a:pt x="323" y="791"/>
                  <a:pt x="329" y="790"/>
                  <a:pt x="308" y="792"/>
                </a:cubicBezTo>
                <a:cubicBezTo>
                  <a:pt x="301" y="797"/>
                  <a:pt x="299" y="803"/>
                  <a:pt x="292" y="808"/>
                </a:cubicBezTo>
                <a:cubicBezTo>
                  <a:pt x="288" y="810"/>
                  <a:pt x="284" y="812"/>
                  <a:pt x="280" y="814"/>
                </a:cubicBezTo>
                <a:cubicBezTo>
                  <a:pt x="276" y="819"/>
                  <a:pt x="276" y="821"/>
                  <a:pt x="270" y="824"/>
                </a:cubicBezTo>
                <a:cubicBezTo>
                  <a:pt x="266" y="826"/>
                  <a:pt x="258" y="828"/>
                  <a:pt x="258" y="828"/>
                </a:cubicBezTo>
                <a:cubicBezTo>
                  <a:pt x="242" y="827"/>
                  <a:pt x="203" y="821"/>
                  <a:pt x="186" y="830"/>
                </a:cubicBezTo>
                <a:cubicBezTo>
                  <a:pt x="163" y="843"/>
                  <a:pt x="185" y="834"/>
                  <a:pt x="162" y="842"/>
                </a:cubicBezTo>
                <a:cubicBezTo>
                  <a:pt x="158" y="843"/>
                  <a:pt x="150" y="846"/>
                  <a:pt x="150" y="846"/>
                </a:cubicBezTo>
                <a:cubicBezTo>
                  <a:pt x="144" y="854"/>
                  <a:pt x="137" y="859"/>
                  <a:pt x="128" y="862"/>
                </a:cubicBezTo>
                <a:cubicBezTo>
                  <a:pt x="110" y="858"/>
                  <a:pt x="119" y="835"/>
                  <a:pt x="104" y="830"/>
                </a:cubicBezTo>
                <a:cubicBezTo>
                  <a:pt x="96" y="827"/>
                  <a:pt x="100" y="829"/>
                  <a:pt x="92" y="824"/>
                </a:cubicBezTo>
                <a:cubicBezTo>
                  <a:pt x="88" y="818"/>
                  <a:pt x="78" y="796"/>
                  <a:pt x="78" y="796"/>
                </a:cubicBezTo>
                <a:close/>
              </a:path>
            </a:pathLst>
          </a:custGeom>
          <a:solidFill>
            <a:srgbClr val="1045BA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28"/>
          <p:cNvSpPr>
            <a:spLocks/>
          </p:cNvSpPr>
          <p:nvPr/>
        </p:nvSpPr>
        <p:spPr bwMode="auto">
          <a:xfrm>
            <a:off x="697805" y="2510061"/>
            <a:ext cx="1184275" cy="1177925"/>
          </a:xfrm>
          <a:custGeom>
            <a:avLst/>
            <a:gdLst>
              <a:gd name="T0" fmla="*/ 2147483647 w 621"/>
              <a:gd name="T1" fmla="*/ 2147483647 h 673"/>
              <a:gd name="T2" fmla="*/ 2147483647 w 621"/>
              <a:gd name="T3" fmla="*/ 2147483647 h 673"/>
              <a:gd name="T4" fmla="*/ 2147483647 w 621"/>
              <a:gd name="T5" fmla="*/ 2147483647 h 673"/>
              <a:gd name="T6" fmla="*/ 2147483647 w 621"/>
              <a:gd name="T7" fmla="*/ 2147483647 h 673"/>
              <a:gd name="T8" fmla="*/ 2147483647 w 621"/>
              <a:gd name="T9" fmla="*/ 2147483647 h 673"/>
              <a:gd name="T10" fmla="*/ 2147483647 w 621"/>
              <a:gd name="T11" fmla="*/ 2147483647 h 673"/>
              <a:gd name="T12" fmla="*/ 2147483647 w 621"/>
              <a:gd name="T13" fmla="*/ 2147483647 h 673"/>
              <a:gd name="T14" fmla="*/ 2147483647 w 621"/>
              <a:gd name="T15" fmla="*/ 2147483647 h 673"/>
              <a:gd name="T16" fmla="*/ 2147483647 w 621"/>
              <a:gd name="T17" fmla="*/ 2147483647 h 673"/>
              <a:gd name="T18" fmla="*/ 2147483647 w 621"/>
              <a:gd name="T19" fmla="*/ 2147483647 h 673"/>
              <a:gd name="T20" fmla="*/ 2147483647 w 621"/>
              <a:gd name="T21" fmla="*/ 2147483647 h 673"/>
              <a:gd name="T22" fmla="*/ 2147483647 w 621"/>
              <a:gd name="T23" fmla="*/ 2147483647 h 673"/>
              <a:gd name="T24" fmla="*/ 2147483647 w 621"/>
              <a:gd name="T25" fmla="*/ 2147483647 h 673"/>
              <a:gd name="T26" fmla="*/ 2147483647 w 621"/>
              <a:gd name="T27" fmla="*/ 2147483647 h 673"/>
              <a:gd name="T28" fmla="*/ 2147483647 w 621"/>
              <a:gd name="T29" fmla="*/ 2147483647 h 673"/>
              <a:gd name="T30" fmla="*/ 2147483647 w 621"/>
              <a:gd name="T31" fmla="*/ 2147483647 h 673"/>
              <a:gd name="T32" fmla="*/ 2147483647 w 621"/>
              <a:gd name="T33" fmla="*/ 2147483647 h 673"/>
              <a:gd name="T34" fmla="*/ 2147483647 w 621"/>
              <a:gd name="T35" fmla="*/ 2147483647 h 673"/>
              <a:gd name="T36" fmla="*/ 2147483647 w 621"/>
              <a:gd name="T37" fmla="*/ 2147483647 h 673"/>
              <a:gd name="T38" fmla="*/ 2147483647 w 621"/>
              <a:gd name="T39" fmla="*/ 2147483647 h 673"/>
              <a:gd name="T40" fmla="*/ 2147483647 w 621"/>
              <a:gd name="T41" fmla="*/ 2147483647 h 673"/>
              <a:gd name="T42" fmla="*/ 2147483647 w 621"/>
              <a:gd name="T43" fmla="*/ 2147483647 h 673"/>
              <a:gd name="T44" fmla="*/ 2147483647 w 621"/>
              <a:gd name="T45" fmla="*/ 2147483647 h 673"/>
              <a:gd name="T46" fmla="*/ 2147483647 w 621"/>
              <a:gd name="T47" fmla="*/ 2147483647 h 673"/>
              <a:gd name="T48" fmla="*/ 2147483647 w 621"/>
              <a:gd name="T49" fmla="*/ 2147483647 h 673"/>
              <a:gd name="T50" fmla="*/ 2147483647 w 621"/>
              <a:gd name="T51" fmla="*/ 2147483647 h 673"/>
              <a:gd name="T52" fmla="*/ 2147483647 w 621"/>
              <a:gd name="T53" fmla="*/ 2147483647 h 673"/>
              <a:gd name="T54" fmla="*/ 2147483647 w 621"/>
              <a:gd name="T55" fmla="*/ 2147483647 h 673"/>
              <a:gd name="T56" fmla="*/ 2147483647 w 621"/>
              <a:gd name="T57" fmla="*/ 2147483647 h 673"/>
              <a:gd name="T58" fmla="*/ 2147483647 w 621"/>
              <a:gd name="T59" fmla="*/ 2147483647 h 673"/>
              <a:gd name="T60" fmla="*/ 2147483647 w 621"/>
              <a:gd name="T61" fmla="*/ 2147483647 h 673"/>
              <a:gd name="T62" fmla="*/ 2147483647 w 621"/>
              <a:gd name="T63" fmla="*/ 2147483647 h 673"/>
              <a:gd name="T64" fmla="*/ 2147483647 w 621"/>
              <a:gd name="T65" fmla="*/ 2147483647 h 673"/>
              <a:gd name="T66" fmla="*/ 2147483647 w 621"/>
              <a:gd name="T67" fmla="*/ 2147483647 h 673"/>
              <a:gd name="T68" fmla="*/ 2147483647 w 621"/>
              <a:gd name="T69" fmla="*/ 2147483647 h 6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21"/>
              <a:gd name="T106" fmla="*/ 0 h 673"/>
              <a:gd name="T107" fmla="*/ 621 w 621"/>
              <a:gd name="T108" fmla="*/ 673 h 6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21" h="673">
                <a:moveTo>
                  <a:pt x="348" y="17"/>
                </a:moveTo>
                <a:cubicBezTo>
                  <a:pt x="374" y="0"/>
                  <a:pt x="363" y="43"/>
                  <a:pt x="372" y="49"/>
                </a:cubicBezTo>
                <a:cubicBezTo>
                  <a:pt x="375" y="51"/>
                  <a:pt x="384" y="53"/>
                  <a:pt x="384" y="53"/>
                </a:cubicBezTo>
                <a:cubicBezTo>
                  <a:pt x="390" y="62"/>
                  <a:pt x="394" y="58"/>
                  <a:pt x="402" y="63"/>
                </a:cubicBezTo>
                <a:cubicBezTo>
                  <a:pt x="406" y="65"/>
                  <a:pt x="414" y="71"/>
                  <a:pt x="414" y="71"/>
                </a:cubicBezTo>
                <a:cubicBezTo>
                  <a:pt x="419" y="79"/>
                  <a:pt x="424" y="79"/>
                  <a:pt x="426" y="89"/>
                </a:cubicBezTo>
                <a:cubicBezTo>
                  <a:pt x="427" y="103"/>
                  <a:pt x="421" y="129"/>
                  <a:pt x="438" y="133"/>
                </a:cubicBezTo>
                <a:cubicBezTo>
                  <a:pt x="440" y="134"/>
                  <a:pt x="442" y="136"/>
                  <a:pt x="444" y="137"/>
                </a:cubicBezTo>
                <a:cubicBezTo>
                  <a:pt x="446" y="138"/>
                  <a:pt x="448" y="138"/>
                  <a:pt x="450" y="139"/>
                </a:cubicBezTo>
                <a:cubicBezTo>
                  <a:pt x="454" y="141"/>
                  <a:pt x="462" y="147"/>
                  <a:pt x="462" y="147"/>
                </a:cubicBezTo>
                <a:cubicBezTo>
                  <a:pt x="470" y="160"/>
                  <a:pt x="477" y="155"/>
                  <a:pt x="494" y="153"/>
                </a:cubicBezTo>
                <a:cubicBezTo>
                  <a:pt x="499" y="148"/>
                  <a:pt x="512" y="143"/>
                  <a:pt x="512" y="143"/>
                </a:cubicBezTo>
                <a:cubicBezTo>
                  <a:pt x="516" y="132"/>
                  <a:pt x="523" y="131"/>
                  <a:pt x="532" y="125"/>
                </a:cubicBezTo>
                <a:cubicBezTo>
                  <a:pt x="549" y="131"/>
                  <a:pt x="565" y="141"/>
                  <a:pt x="580" y="151"/>
                </a:cubicBezTo>
                <a:cubicBezTo>
                  <a:pt x="582" y="158"/>
                  <a:pt x="586" y="171"/>
                  <a:pt x="586" y="171"/>
                </a:cubicBezTo>
                <a:cubicBezTo>
                  <a:pt x="581" y="187"/>
                  <a:pt x="588" y="210"/>
                  <a:pt x="602" y="219"/>
                </a:cubicBezTo>
                <a:cubicBezTo>
                  <a:pt x="603" y="221"/>
                  <a:pt x="602" y="224"/>
                  <a:pt x="604" y="225"/>
                </a:cubicBezTo>
                <a:cubicBezTo>
                  <a:pt x="608" y="227"/>
                  <a:pt x="615" y="223"/>
                  <a:pt x="618" y="227"/>
                </a:cubicBezTo>
                <a:cubicBezTo>
                  <a:pt x="621" y="231"/>
                  <a:pt x="606" y="259"/>
                  <a:pt x="602" y="263"/>
                </a:cubicBezTo>
                <a:cubicBezTo>
                  <a:pt x="597" y="278"/>
                  <a:pt x="606" y="281"/>
                  <a:pt x="586" y="285"/>
                </a:cubicBezTo>
                <a:cubicBezTo>
                  <a:pt x="573" y="294"/>
                  <a:pt x="557" y="296"/>
                  <a:pt x="544" y="305"/>
                </a:cubicBezTo>
                <a:cubicBezTo>
                  <a:pt x="537" y="316"/>
                  <a:pt x="541" y="322"/>
                  <a:pt x="528" y="325"/>
                </a:cubicBezTo>
                <a:cubicBezTo>
                  <a:pt x="518" y="332"/>
                  <a:pt x="508" y="339"/>
                  <a:pt x="498" y="345"/>
                </a:cubicBezTo>
                <a:cubicBezTo>
                  <a:pt x="498" y="345"/>
                  <a:pt x="483" y="355"/>
                  <a:pt x="480" y="357"/>
                </a:cubicBezTo>
                <a:cubicBezTo>
                  <a:pt x="478" y="358"/>
                  <a:pt x="474" y="361"/>
                  <a:pt x="474" y="361"/>
                </a:cubicBezTo>
                <a:cubicBezTo>
                  <a:pt x="467" y="383"/>
                  <a:pt x="479" y="350"/>
                  <a:pt x="466" y="371"/>
                </a:cubicBezTo>
                <a:cubicBezTo>
                  <a:pt x="454" y="390"/>
                  <a:pt x="460" y="400"/>
                  <a:pt x="432" y="403"/>
                </a:cubicBezTo>
                <a:cubicBezTo>
                  <a:pt x="421" y="401"/>
                  <a:pt x="409" y="401"/>
                  <a:pt x="398" y="399"/>
                </a:cubicBezTo>
                <a:cubicBezTo>
                  <a:pt x="390" y="397"/>
                  <a:pt x="374" y="391"/>
                  <a:pt x="374" y="391"/>
                </a:cubicBezTo>
                <a:cubicBezTo>
                  <a:pt x="371" y="402"/>
                  <a:pt x="371" y="415"/>
                  <a:pt x="360" y="419"/>
                </a:cubicBezTo>
                <a:cubicBezTo>
                  <a:pt x="356" y="430"/>
                  <a:pt x="352" y="440"/>
                  <a:pt x="348" y="451"/>
                </a:cubicBezTo>
                <a:cubicBezTo>
                  <a:pt x="351" y="459"/>
                  <a:pt x="357" y="466"/>
                  <a:pt x="362" y="473"/>
                </a:cubicBezTo>
                <a:cubicBezTo>
                  <a:pt x="364" y="488"/>
                  <a:pt x="366" y="497"/>
                  <a:pt x="354" y="509"/>
                </a:cubicBezTo>
                <a:cubicBezTo>
                  <a:pt x="349" y="514"/>
                  <a:pt x="336" y="523"/>
                  <a:pt x="336" y="523"/>
                </a:cubicBezTo>
                <a:cubicBezTo>
                  <a:pt x="325" y="522"/>
                  <a:pt x="300" y="518"/>
                  <a:pt x="286" y="521"/>
                </a:cubicBezTo>
                <a:cubicBezTo>
                  <a:pt x="283" y="529"/>
                  <a:pt x="281" y="532"/>
                  <a:pt x="274" y="537"/>
                </a:cubicBezTo>
                <a:cubicBezTo>
                  <a:pt x="271" y="547"/>
                  <a:pt x="258" y="550"/>
                  <a:pt x="248" y="553"/>
                </a:cubicBezTo>
                <a:cubicBezTo>
                  <a:pt x="244" y="554"/>
                  <a:pt x="236" y="557"/>
                  <a:pt x="236" y="557"/>
                </a:cubicBezTo>
                <a:cubicBezTo>
                  <a:pt x="220" y="555"/>
                  <a:pt x="207" y="554"/>
                  <a:pt x="192" y="559"/>
                </a:cubicBezTo>
                <a:cubicBezTo>
                  <a:pt x="182" y="569"/>
                  <a:pt x="180" y="584"/>
                  <a:pt x="172" y="595"/>
                </a:cubicBezTo>
                <a:cubicBezTo>
                  <a:pt x="170" y="604"/>
                  <a:pt x="168" y="608"/>
                  <a:pt x="160" y="613"/>
                </a:cubicBezTo>
                <a:cubicBezTo>
                  <a:pt x="157" y="621"/>
                  <a:pt x="149" y="626"/>
                  <a:pt x="144" y="635"/>
                </a:cubicBezTo>
                <a:cubicBezTo>
                  <a:pt x="136" y="650"/>
                  <a:pt x="140" y="662"/>
                  <a:pt x="124" y="673"/>
                </a:cubicBezTo>
                <a:cubicBezTo>
                  <a:pt x="117" y="672"/>
                  <a:pt x="110" y="673"/>
                  <a:pt x="104" y="671"/>
                </a:cubicBezTo>
                <a:cubicBezTo>
                  <a:pt x="94" y="668"/>
                  <a:pt x="101" y="648"/>
                  <a:pt x="92" y="643"/>
                </a:cubicBezTo>
                <a:cubicBezTo>
                  <a:pt x="82" y="637"/>
                  <a:pt x="69" y="640"/>
                  <a:pt x="58" y="639"/>
                </a:cubicBezTo>
                <a:cubicBezTo>
                  <a:pt x="53" y="625"/>
                  <a:pt x="58" y="629"/>
                  <a:pt x="48" y="623"/>
                </a:cubicBezTo>
                <a:cubicBezTo>
                  <a:pt x="38" y="608"/>
                  <a:pt x="41" y="613"/>
                  <a:pt x="28" y="605"/>
                </a:cubicBezTo>
                <a:cubicBezTo>
                  <a:pt x="16" y="587"/>
                  <a:pt x="27" y="531"/>
                  <a:pt x="8" y="525"/>
                </a:cubicBezTo>
                <a:cubicBezTo>
                  <a:pt x="6" y="519"/>
                  <a:pt x="4" y="513"/>
                  <a:pt x="2" y="507"/>
                </a:cubicBezTo>
                <a:cubicBezTo>
                  <a:pt x="1" y="505"/>
                  <a:pt x="0" y="501"/>
                  <a:pt x="0" y="501"/>
                </a:cubicBezTo>
                <a:cubicBezTo>
                  <a:pt x="2" y="475"/>
                  <a:pt x="1" y="480"/>
                  <a:pt x="8" y="463"/>
                </a:cubicBezTo>
                <a:cubicBezTo>
                  <a:pt x="11" y="457"/>
                  <a:pt x="14" y="445"/>
                  <a:pt x="14" y="445"/>
                </a:cubicBezTo>
                <a:cubicBezTo>
                  <a:pt x="13" y="437"/>
                  <a:pt x="14" y="429"/>
                  <a:pt x="12" y="421"/>
                </a:cubicBezTo>
                <a:cubicBezTo>
                  <a:pt x="11" y="419"/>
                  <a:pt x="7" y="419"/>
                  <a:pt x="6" y="417"/>
                </a:cubicBezTo>
                <a:cubicBezTo>
                  <a:pt x="4" y="413"/>
                  <a:pt x="2" y="405"/>
                  <a:pt x="2" y="405"/>
                </a:cubicBezTo>
                <a:cubicBezTo>
                  <a:pt x="4" y="364"/>
                  <a:pt x="0" y="344"/>
                  <a:pt x="32" y="323"/>
                </a:cubicBezTo>
                <a:cubicBezTo>
                  <a:pt x="34" y="317"/>
                  <a:pt x="46" y="309"/>
                  <a:pt x="46" y="309"/>
                </a:cubicBezTo>
                <a:cubicBezTo>
                  <a:pt x="52" y="300"/>
                  <a:pt x="54" y="292"/>
                  <a:pt x="64" y="289"/>
                </a:cubicBezTo>
                <a:cubicBezTo>
                  <a:pt x="68" y="278"/>
                  <a:pt x="77" y="263"/>
                  <a:pt x="84" y="253"/>
                </a:cubicBezTo>
                <a:cubicBezTo>
                  <a:pt x="90" y="244"/>
                  <a:pt x="96" y="244"/>
                  <a:pt x="100" y="235"/>
                </a:cubicBezTo>
                <a:cubicBezTo>
                  <a:pt x="105" y="225"/>
                  <a:pt x="103" y="219"/>
                  <a:pt x="114" y="215"/>
                </a:cubicBezTo>
                <a:cubicBezTo>
                  <a:pt x="117" y="207"/>
                  <a:pt x="130" y="188"/>
                  <a:pt x="138" y="185"/>
                </a:cubicBezTo>
                <a:cubicBezTo>
                  <a:pt x="143" y="178"/>
                  <a:pt x="151" y="170"/>
                  <a:pt x="158" y="165"/>
                </a:cubicBezTo>
                <a:cubicBezTo>
                  <a:pt x="173" y="143"/>
                  <a:pt x="179" y="131"/>
                  <a:pt x="206" y="127"/>
                </a:cubicBezTo>
                <a:cubicBezTo>
                  <a:pt x="216" y="124"/>
                  <a:pt x="219" y="117"/>
                  <a:pt x="228" y="111"/>
                </a:cubicBezTo>
                <a:cubicBezTo>
                  <a:pt x="237" y="97"/>
                  <a:pt x="231" y="101"/>
                  <a:pt x="242" y="97"/>
                </a:cubicBezTo>
                <a:cubicBezTo>
                  <a:pt x="252" y="82"/>
                  <a:pt x="264" y="82"/>
                  <a:pt x="280" y="77"/>
                </a:cubicBezTo>
                <a:cubicBezTo>
                  <a:pt x="286" y="78"/>
                  <a:pt x="303" y="81"/>
                  <a:pt x="310" y="77"/>
                </a:cubicBezTo>
                <a:cubicBezTo>
                  <a:pt x="325" y="68"/>
                  <a:pt x="323" y="39"/>
                  <a:pt x="340" y="33"/>
                </a:cubicBezTo>
                <a:cubicBezTo>
                  <a:pt x="341" y="29"/>
                  <a:pt x="356" y="9"/>
                  <a:pt x="348" y="17"/>
                </a:cubicBez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>
            <a:off x="5425380" y="3313336"/>
            <a:ext cx="1776412" cy="1112837"/>
          </a:xfrm>
          <a:custGeom>
            <a:avLst/>
            <a:gdLst>
              <a:gd name="T0" fmla="*/ 2147483647 w 930"/>
              <a:gd name="T1" fmla="*/ 2147483647 h 636"/>
              <a:gd name="T2" fmla="*/ 2147483647 w 930"/>
              <a:gd name="T3" fmla="*/ 2147483647 h 636"/>
              <a:gd name="T4" fmla="*/ 2147483647 w 930"/>
              <a:gd name="T5" fmla="*/ 2147483647 h 636"/>
              <a:gd name="T6" fmla="*/ 2147483647 w 930"/>
              <a:gd name="T7" fmla="*/ 2147483647 h 636"/>
              <a:gd name="T8" fmla="*/ 0 w 930"/>
              <a:gd name="T9" fmla="*/ 2147483647 h 636"/>
              <a:gd name="T10" fmla="*/ 2147483647 w 930"/>
              <a:gd name="T11" fmla="*/ 2147483647 h 636"/>
              <a:gd name="T12" fmla="*/ 2147483647 w 930"/>
              <a:gd name="T13" fmla="*/ 2147483647 h 636"/>
              <a:gd name="T14" fmla="*/ 2147483647 w 930"/>
              <a:gd name="T15" fmla="*/ 2147483647 h 636"/>
              <a:gd name="T16" fmla="*/ 2147483647 w 930"/>
              <a:gd name="T17" fmla="*/ 2147483647 h 636"/>
              <a:gd name="T18" fmla="*/ 2147483647 w 930"/>
              <a:gd name="T19" fmla="*/ 2147483647 h 636"/>
              <a:gd name="T20" fmla="*/ 2147483647 w 930"/>
              <a:gd name="T21" fmla="*/ 2147483647 h 636"/>
              <a:gd name="T22" fmla="*/ 2147483647 w 930"/>
              <a:gd name="T23" fmla="*/ 2147483647 h 636"/>
              <a:gd name="T24" fmla="*/ 2147483647 w 930"/>
              <a:gd name="T25" fmla="*/ 2147483647 h 636"/>
              <a:gd name="T26" fmla="*/ 2147483647 w 930"/>
              <a:gd name="T27" fmla="*/ 2147483647 h 636"/>
              <a:gd name="T28" fmla="*/ 2147483647 w 930"/>
              <a:gd name="T29" fmla="*/ 2147483647 h 636"/>
              <a:gd name="T30" fmla="*/ 2147483647 w 930"/>
              <a:gd name="T31" fmla="*/ 2147483647 h 636"/>
              <a:gd name="T32" fmla="*/ 2147483647 w 930"/>
              <a:gd name="T33" fmla="*/ 2147483647 h 636"/>
              <a:gd name="T34" fmla="*/ 2147483647 w 930"/>
              <a:gd name="T35" fmla="*/ 2147483647 h 636"/>
              <a:gd name="T36" fmla="*/ 2147483647 w 930"/>
              <a:gd name="T37" fmla="*/ 2147483647 h 636"/>
              <a:gd name="T38" fmla="*/ 2147483647 w 930"/>
              <a:gd name="T39" fmla="*/ 2147483647 h 636"/>
              <a:gd name="T40" fmla="*/ 2147483647 w 930"/>
              <a:gd name="T41" fmla="*/ 2147483647 h 636"/>
              <a:gd name="T42" fmla="*/ 2147483647 w 930"/>
              <a:gd name="T43" fmla="*/ 2147483647 h 636"/>
              <a:gd name="T44" fmla="*/ 2147483647 w 930"/>
              <a:gd name="T45" fmla="*/ 2147483647 h 636"/>
              <a:gd name="T46" fmla="*/ 2147483647 w 930"/>
              <a:gd name="T47" fmla="*/ 2147483647 h 636"/>
              <a:gd name="T48" fmla="*/ 2147483647 w 930"/>
              <a:gd name="T49" fmla="*/ 2147483647 h 636"/>
              <a:gd name="T50" fmla="*/ 2147483647 w 930"/>
              <a:gd name="T51" fmla="*/ 2147483647 h 636"/>
              <a:gd name="T52" fmla="*/ 2147483647 w 930"/>
              <a:gd name="T53" fmla="*/ 2147483647 h 636"/>
              <a:gd name="T54" fmla="*/ 2147483647 w 930"/>
              <a:gd name="T55" fmla="*/ 2147483647 h 636"/>
              <a:gd name="T56" fmla="*/ 2147483647 w 930"/>
              <a:gd name="T57" fmla="*/ 2147483647 h 636"/>
              <a:gd name="T58" fmla="*/ 2147483647 w 930"/>
              <a:gd name="T59" fmla="*/ 2147483647 h 636"/>
              <a:gd name="T60" fmla="*/ 2147483647 w 930"/>
              <a:gd name="T61" fmla="*/ 2147483647 h 636"/>
              <a:gd name="T62" fmla="*/ 2147483647 w 930"/>
              <a:gd name="T63" fmla="*/ 2147483647 h 636"/>
              <a:gd name="T64" fmla="*/ 2147483647 w 930"/>
              <a:gd name="T65" fmla="*/ 2147483647 h 636"/>
              <a:gd name="T66" fmla="*/ 2147483647 w 930"/>
              <a:gd name="T67" fmla="*/ 2147483647 h 636"/>
              <a:gd name="T68" fmla="*/ 2147483647 w 930"/>
              <a:gd name="T69" fmla="*/ 2147483647 h 636"/>
              <a:gd name="T70" fmla="*/ 2147483647 w 930"/>
              <a:gd name="T71" fmla="*/ 2147483647 h 636"/>
              <a:gd name="T72" fmla="*/ 2147483647 w 930"/>
              <a:gd name="T73" fmla="*/ 2147483647 h 636"/>
              <a:gd name="T74" fmla="*/ 2147483647 w 930"/>
              <a:gd name="T75" fmla="*/ 2147483647 h 636"/>
              <a:gd name="T76" fmla="*/ 2147483647 w 930"/>
              <a:gd name="T77" fmla="*/ 2147483647 h 636"/>
              <a:gd name="T78" fmla="*/ 2147483647 w 930"/>
              <a:gd name="T79" fmla="*/ 2147483647 h 636"/>
              <a:gd name="T80" fmla="*/ 2147483647 w 930"/>
              <a:gd name="T81" fmla="*/ 2147483647 h 636"/>
              <a:gd name="T82" fmla="*/ 2147483647 w 930"/>
              <a:gd name="T83" fmla="*/ 2147483647 h 636"/>
              <a:gd name="T84" fmla="*/ 2147483647 w 930"/>
              <a:gd name="T85" fmla="*/ 2147483647 h 636"/>
              <a:gd name="T86" fmla="*/ 2147483647 w 930"/>
              <a:gd name="T87" fmla="*/ 2147483647 h 636"/>
              <a:gd name="T88" fmla="*/ 2147483647 w 930"/>
              <a:gd name="T89" fmla="*/ 2147483647 h 636"/>
              <a:gd name="T90" fmla="*/ 2147483647 w 930"/>
              <a:gd name="T91" fmla="*/ 2147483647 h 636"/>
              <a:gd name="T92" fmla="*/ 2147483647 w 930"/>
              <a:gd name="T93" fmla="*/ 2147483647 h 636"/>
              <a:gd name="T94" fmla="*/ 2147483647 w 930"/>
              <a:gd name="T95" fmla="*/ 2147483647 h 636"/>
              <a:gd name="T96" fmla="*/ 2147483647 w 930"/>
              <a:gd name="T97" fmla="*/ 2147483647 h 636"/>
              <a:gd name="T98" fmla="*/ 2147483647 w 930"/>
              <a:gd name="T99" fmla="*/ 2147483647 h 636"/>
              <a:gd name="T100" fmla="*/ 2147483647 w 930"/>
              <a:gd name="T101" fmla="*/ 2147483647 h 6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0"/>
              <a:gd name="T154" fmla="*/ 0 h 636"/>
              <a:gd name="T155" fmla="*/ 930 w 930"/>
              <a:gd name="T156" fmla="*/ 636 h 6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0" h="636">
                <a:moveTo>
                  <a:pt x="82" y="619"/>
                </a:moveTo>
                <a:cubicBezTo>
                  <a:pt x="72" y="612"/>
                  <a:pt x="67" y="603"/>
                  <a:pt x="56" y="599"/>
                </a:cubicBezTo>
                <a:cubicBezTo>
                  <a:pt x="42" y="604"/>
                  <a:pt x="48" y="601"/>
                  <a:pt x="38" y="607"/>
                </a:cubicBezTo>
                <a:cubicBezTo>
                  <a:pt x="35" y="615"/>
                  <a:pt x="30" y="616"/>
                  <a:pt x="26" y="623"/>
                </a:cubicBezTo>
                <a:cubicBezTo>
                  <a:pt x="17" y="620"/>
                  <a:pt x="21" y="616"/>
                  <a:pt x="12" y="613"/>
                </a:cubicBezTo>
                <a:cubicBezTo>
                  <a:pt x="10" y="606"/>
                  <a:pt x="6" y="602"/>
                  <a:pt x="4" y="595"/>
                </a:cubicBezTo>
                <a:cubicBezTo>
                  <a:pt x="9" y="580"/>
                  <a:pt x="10" y="564"/>
                  <a:pt x="14" y="549"/>
                </a:cubicBezTo>
                <a:cubicBezTo>
                  <a:pt x="11" y="533"/>
                  <a:pt x="9" y="518"/>
                  <a:pt x="4" y="503"/>
                </a:cubicBezTo>
                <a:cubicBezTo>
                  <a:pt x="5" y="490"/>
                  <a:pt x="6" y="478"/>
                  <a:pt x="6" y="465"/>
                </a:cubicBezTo>
                <a:cubicBezTo>
                  <a:pt x="6" y="456"/>
                  <a:pt x="0" y="439"/>
                  <a:pt x="0" y="439"/>
                </a:cubicBezTo>
                <a:cubicBezTo>
                  <a:pt x="9" y="436"/>
                  <a:pt x="22" y="442"/>
                  <a:pt x="32" y="443"/>
                </a:cubicBezTo>
                <a:cubicBezTo>
                  <a:pt x="47" y="441"/>
                  <a:pt x="43" y="438"/>
                  <a:pt x="54" y="431"/>
                </a:cubicBezTo>
                <a:cubicBezTo>
                  <a:pt x="56" y="428"/>
                  <a:pt x="64" y="417"/>
                  <a:pt x="66" y="415"/>
                </a:cubicBezTo>
                <a:cubicBezTo>
                  <a:pt x="69" y="412"/>
                  <a:pt x="78" y="407"/>
                  <a:pt x="78" y="407"/>
                </a:cubicBezTo>
                <a:cubicBezTo>
                  <a:pt x="85" y="396"/>
                  <a:pt x="87" y="393"/>
                  <a:pt x="90" y="381"/>
                </a:cubicBezTo>
                <a:cubicBezTo>
                  <a:pt x="92" y="359"/>
                  <a:pt x="93" y="336"/>
                  <a:pt x="86" y="315"/>
                </a:cubicBezTo>
                <a:cubicBezTo>
                  <a:pt x="88" y="285"/>
                  <a:pt x="84" y="254"/>
                  <a:pt x="118" y="247"/>
                </a:cubicBezTo>
                <a:cubicBezTo>
                  <a:pt x="124" y="243"/>
                  <a:pt x="136" y="235"/>
                  <a:pt x="136" y="235"/>
                </a:cubicBezTo>
                <a:cubicBezTo>
                  <a:pt x="141" y="227"/>
                  <a:pt x="146" y="228"/>
                  <a:pt x="154" y="225"/>
                </a:cubicBezTo>
                <a:cubicBezTo>
                  <a:pt x="161" y="215"/>
                  <a:pt x="149" y="213"/>
                  <a:pt x="140" y="209"/>
                </a:cubicBezTo>
                <a:cubicBezTo>
                  <a:pt x="136" y="207"/>
                  <a:pt x="128" y="205"/>
                  <a:pt x="128" y="205"/>
                </a:cubicBezTo>
                <a:cubicBezTo>
                  <a:pt x="122" y="195"/>
                  <a:pt x="113" y="194"/>
                  <a:pt x="126" y="185"/>
                </a:cubicBezTo>
                <a:cubicBezTo>
                  <a:pt x="132" y="176"/>
                  <a:pt x="146" y="176"/>
                  <a:pt x="156" y="171"/>
                </a:cubicBezTo>
                <a:cubicBezTo>
                  <a:pt x="162" y="168"/>
                  <a:pt x="174" y="161"/>
                  <a:pt x="174" y="161"/>
                </a:cubicBezTo>
                <a:cubicBezTo>
                  <a:pt x="178" y="156"/>
                  <a:pt x="182" y="143"/>
                  <a:pt x="182" y="143"/>
                </a:cubicBezTo>
                <a:cubicBezTo>
                  <a:pt x="178" y="132"/>
                  <a:pt x="175" y="137"/>
                  <a:pt x="170" y="123"/>
                </a:cubicBezTo>
                <a:cubicBezTo>
                  <a:pt x="169" y="119"/>
                  <a:pt x="178" y="124"/>
                  <a:pt x="182" y="125"/>
                </a:cubicBezTo>
                <a:cubicBezTo>
                  <a:pt x="189" y="126"/>
                  <a:pt x="202" y="131"/>
                  <a:pt x="202" y="131"/>
                </a:cubicBezTo>
                <a:cubicBezTo>
                  <a:pt x="211" y="140"/>
                  <a:pt x="222" y="144"/>
                  <a:pt x="232" y="151"/>
                </a:cubicBezTo>
                <a:cubicBezTo>
                  <a:pt x="244" y="150"/>
                  <a:pt x="256" y="151"/>
                  <a:pt x="268" y="149"/>
                </a:cubicBezTo>
                <a:cubicBezTo>
                  <a:pt x="274" y="148"/>
                  <a:pt x="276" y="131"/>
                  <a:pt x="276" y="131"/>
                </a:cubicBezTo>
                <a:cubicBezTo>
                  <a:pt x="279" y="95"/>
                  <a:pt x="274" y="71"/>
                  <a:pt x="312" y="65"/>
                </a:cubicBezTo>
                <a:cubicBezTo>
                  <a:pt x="321" y="67"/>
                  <a:pt x="327" y="69"/>
                  <a:pt x="336" y="65"/>
                </a:cubicBezTo>
                <a:cubicBezTo>
                  <a:pt x="343" y="62"/>
                  <a:pt x="345" y="36"/>
                  <a:pt x="360" y="31"/>
                </a:cubicBezTo>
                <a:cubicBezTo>
                  <a:pt x="370" y="28"/>
                  <a:pt x="380" y="25"/>
                  <a:pt x="390" y="21"/>
                </a:cubicBezTo>
                <a:cubicBezTo>
                  <a:pt x="394" y="19"/>
                  <a:pt x="402" y="17"/>
                  <a:pt x="402" y="17"/>
                </a:cubicBezTo>
                <a:cubicBezTo>
                  <a:pt x="414" y="0"/>
                  <a:pt x="414" y="15"/>
                  <a:pt x="426" y="23"/>
                </a:cubicBezTo>
                <a:cubicBezTo>
                  <a:pt x="434" y="34"/>
                  <a:pt x="457" y="21"/>
                  <a:pt x="470" y="19"/>
                </a:cubicBezTo>
                <a:cubicBezTo>
                  <a:pt x="481" y="21"/>
                  <a:pt x="491" y="21"/>
                  <a:pt x="500" y="27"/>
                </a:cubicBezTo>
                <a:cubicBezTo>
                  <a:pt x="503" y="40"/>
                  <a:pt x="512" y="41"/>
                  <a:pt x="524" y="43"/>
                </a:cubicBezTo>
                <a:cubicBezTo>
                  <a:pt x="531" y="47"/>
                  <a:pt x="539" y="70"/>
                  <a:pt x="542" y="71"/>
                </a:cubicBezTo>
                <a:cubicBezTo>
                  <a:pt x="549" y="73"/>
                  <a:pt x="557" y="72"/>
                  <a:pt x="564" y="73"/>
                </a:cubicBezTo>
                <a:cubicBezTo>
                  <a:pt x="579" y="78"/>
                  <a:pt x="590" y="76"/>
                  <a:pt x="604" y="71"/>
                </a:cubicBezTo>
                <a:cubicBezTo>
                  <a:pt x="616" y="59"/>
                  <a:pt x="617" y="61"/>
                  <a:pt x="636" y="59"/>
                </a:cubicBezTo>
                <a:cubicBezTo>
                  <a:pt x="648" y="60"/>
                  <a:pt x="663" y="54"/>
                  <a:pt x="672" y="63"/>
                </a:cubicBezTo>
                <a:cubicBezTo>
                  <a:pt x="693" y="84"/>
                  <a:pt x="667" y="79"/>
                  <a:pt x="698" y="83"/>
                </a:cubicBezTo>
                <a:cubicBezTo>
                  <a:pt x="708" y="86"/>
                  <a:pt x="723" y="111"/>
                  <a:pt x="726" y="121"/>
                </a:cubicBezTo>
                <a:cubicBezTo>
                  <a:pt x="728" y="127"/>
                  <a:pt x="727" y="135"/>
                  <a:pt x="732" y="139"/>
                </a:cubicBezTo>
                <a:cubicBezTo>
                  <a:pt x="740" y="145"/>
                  <a:pt x="747" y="150"/>
                  <a:pt x="756" y="153"/>
                </a:cubicBezTo>
                <a:cubicBezTo>
                  <a:pt x="761" y="160"/>
                  <a:pt x="769" y="164"/>
                  <a:pt x="778" y="167"/>
                </a:cubicBezTo>
                <a:cubicBezTo>
                  <a:pt x="781" y="171"/>
                  <a:pt x="784" y="182"/>
                  <a:pt x="788" y="185"/>
                </a:cubicBezTo>
                <a:cubicBezTo>
                  <a:pt x="792" y="187"/>
                  <a:pt x="800" y="189"/>
                  <a:pt x="800" y="189"/>
                </a:cubicBezTo>
                <a:cubicBezTo>
                  <a:pt x="810" y="183"/>
                  <a:pt x="849" y="171"/>
                  <a:pt x="862" y="169"/>
                </a:cubicBezTo>
                <a:cubicBezTo>
                  <a:pt x="869" y="180"/>
                  <a:pt x="866" y="186"/>
                  <a:pt x="880" y="191"/>
                </a:cubicBezTo>
                <a:cubicBezTo>
                  <a:pt x="882" y="200"/>
                  <a:pt x="887" y="208"/>
                  <a:pt x="890" y="217"/>
                </a:cubicBezTo>
                <a:cubicBezTo>
                  <a:pt x="891" y="221"/>
                  <a:pt x="894" y="229"/>
                  <a:pt x="894" y="229"/>
                </a:cubicBezTo>
                <a:cubicBezTo>
                  <a:pt x="893" y="238"/>
                  <a:pt x="890" y="248"/>
                  <a:pt x="894" y="257"/>
                </a:cubicBezTo>
                <a:cubicBezTo>
                  <a:pt x="900" y="272"/>
                  <a:pt x="915" y="276"/>
                  <a:pt x="920" y="291"/>
                </a:cubicBezTo>
                <a:cubicBezTo>
                  <a:pt x="919" y="305"/>
                  <a:pt x="911" y="322"/>
                  <a:pt x="924" y="331"/>
                </a:cubicBezTo>
                <a:cubicBezTo>
                  <a:pt x="930" y="348"/>
                  <a:pt x="929" y="373"/>
                  <a:pt x="910" y="379"/>
                </a:cubicBezTo>
                <a:cubicBezTo>
                  <a:pt x="903" y="377"/>
                  <a:pt x="890" y="373"/>
                  <a:pt x="890" y="373"/>
                </a:cubicBezTo>
                <a:cubicBezTo>
                  <a:pt x="872" y="376"/>
                  <a:pt x="878" y="375"/>
                  <a:pt x="870" y="387"/>
                </a:cubicBezTo>
                <a:cubicBezTo>
                  <a:pt x="866" y="425"/>
                  <a:pt x="858" y="424"/>
                  <a:pt x="826" y="435"/>
                </a:cubicBezTo>
                <a:cubicBezTo>
                  <a:pt x="805" y="428"/>
                  <a:pt x="783" y="423"/>
                  <a:pt x="762" y="419"/>
                </a:cubicBezTo>
                <a:cubicBezTo>
                  <a:pt x="753" y="406"/>
                  <a:pt x="755" y="384"/>
                  <a:pt x="742" y="375"/>
                </a:cubicBezTo>
                <a:cubicBezTo>
                  <a:pt x="737" y="359"/>
                  <a:pt x="724" y="357"/>
                  <a:pt x="708" y="355"/>
                </a:cubicBezTo>
                <a:cubicBezTo>
                  <a:pt x="673" y="356"/>
                  <a:pt x="651" y="359"/>
                  <a:pt x="620" y="363"/>
                </a:cubicBezTo>
                <a:cubicBezTo>
                  <a:pt x="606" y="368"/>
                  <a:pt x="612" y="365"/>
                  <a:pt x="602" y="371"/>
                </a:cubicBezTo>
                <a:cubicBezTo>
                  <a:pt x="590" y="389"/>
                  <a:pt x="570" y="391"/>
                  <a:pt x="550" y="393"/>
                </a:cubicBezTo>
                <a:cubicBezTo>
                  <a:pt x="533" y="399"/>
                  <a:pt x="517" y="403"/>
                  <a:pt x="500" y="409"/>
                </a:cubicBezTo>
                <a:cubicBezTo>
                  <a:pt x="494" y="411"/>
                  <a:pt x="482" y="415"/>
                  <a:pt x="482" y="415"/>
                </a:cubicBezTo>
                <a:cubicBezTo>
                  <a:pt x="475" y="410"/>
                  <a:pt x="475" y="406"/>
                  <a:pt x="468" y="401"/>
                </a:cubicBezTo>
                <a:cubicBezTo>
                  <a:pt x="464" y="388"/>
                  <a:pt x="450" y="385"/>
                  <a:pt x="438" y="383"/>
                </a:cubicBezTo>
                <a:cubicBezTo>
                  <a:pt x="424" y="386"/>
                  <a:pt x="425" y="401"/>
                  <a:pt x="438" y="405"/>
                </a:cubicBezTo>
                <a:cubicBezTo>
                  <a:pt x="443" y="419"/>
                  <a:pt x="443" y="430"/>
                  <a:pt x="438" y="445"/>
                </a:cubicBezTo>
                <a:cubicBezTo>
                  <a:pt x="440" y="464"/>
                  <a:pt x="445" y="489"/>
                  <a:pt x="454" y="507"/>
                </a:cubicBezTo>
                <a:cubicBezTo>
                  <a:pt x="457" y="513"/>
                  <a:pt x="460" y="521"/>
                  <a:pt x="466" y="525"/>
                </a:cubicBezTo>
                <a:cubicBezTo>
                  <a:pt x="470" y="528"/>
                  <a:pt x="478" y="533"/>
                  <a:pt x="478" y="533"/>
                </a:cubicBezTo>
                <a:cubicBezTo>
                  <a:pt x="483" y="548"/>
                  <a:pt x="476" y="588"/>
                  <a:pt x="460" y="593"/>
                </a:cubicBezTo>
                <a:cubicBezTo>
                  <a:pt x="451" y="592"/>
                  <a:pt x="436" y="583"/>
                  <a:pt x="436" y="583"/>
                </a:cubicBezTo>
                <a:cubicBezTo>
                  <a:pt x="408" y="586"/>
                  <a:pt x="425" y="585"/>
                  <a:pt x="410" y="595"/>
                </a:cubicBezTo>
                <a:cubicBezTo>
                  <a:pt x="406" y="594"/>
                  <a:pt x="404" y="588"/>
                  <a:pt x="400" y="587"/>
                </a:cubicBezTo>
                <a:cubicBezTo>
                  <a:pt x="396" y="586"/>
                  <a:pt x="392" y="589"/>
                  <a:pt x="388" y="589"/>
                </a:cubicBezTo>
                <a:cubicBezTo>
                  <a:pt x="385" y="589"/>
                  <a:pt x="395" y="588"/>
                  <a:pt x="398" y="587"/>
                </a:cubicBezTo>
                <a:cubicBezTo>
                  <a:pt x="391" y="594"/>
                  <a:pt x="382" y="599"/>
                  <a:pt x="374" y="605"/>
                </a:cubicBezTo>
                <a:cubicBezTo>
                  <a:pt x="370" y="607"/>
                  <a:pt x="362" y="609"/>
                  <a:pt x="362" y="609"/>
                </a:cubicBezTo>
                <a:cubicBezTo>
                  <a:pt x="342" y="604"/>
                  <a:pt x="366" y="599"/>
                  <a:pt x="334" y="603"/>
                </a:cubicBezTo>
                <a:cubicBezTo>
                  <a:pt x="333" y="607"/>
                  <a:pt x="334" y="613"/>
                  <a:pt x="330" y="615"/>
                </a:cubicBezTo>
                <a:cubicBezTo>
                  <a:pt x="326" y="618"/>
                  <a:pt x="318" y="623"/>
                  <a:pt x="318" y="623"/>
                </a:cubicBezTo>
                <a:cubicBezTo>
                  <a:pt x="304" y="618"/>
                  <a:pt x="319" y="625"/>
                  <a:pt x="308" y="615"/>
                </a:cubicBezTo>
                <a:cubicBezTo>
                  <a:pt x="304" y="612"/>
                  <a:pt x="296" y="607"/>
                  <a:pt x="296" y="607"/>
                </a:cubicBezTo>
                <a:cubicBezTo>
                  <a:pt x="292" y="608"/>
                  <a:pt x="288" y="609"/>
                  <a:pt x="284" y="611"/>
                </a:cubicBezTo>
                <a:cubicBezTo>
                  <a:pt x="280" y="614"/>
                  <a:pt x="272" y="619"/>
                  <a:pt x="272" y="619"/>
                </a:cubicBezTo>
                <a:cubicBezTo>
                  <a:pt x="265" y="630"/>
                  <a:pt x="254" y="626"/>
                  <a:pt x="244" y="619"/>
                </a:cubicBezTo>
                <a:cubicBezTo>
                  <a:pt x="238" y="610"/>
                  <a:pt x="235" y="610"/>
                  <a:pt x="224" y="613"/>
                </a:cubicBezTo>
                <a:cubicBezTo>
                  <a:pt x="220" y="614"/>
                  <a:pt x="212" y="617"/>
                  <a:pt x="212" y="617"/>
                </a:cubicBezTo>
                <a:cubicBezTo>
                  <a:pt x="204" y="616"/>
                  <a:pt x="194" y="618"/>
                  <a:pt x="188" y="613"/>
                </a:cubicBezTo>
                <a:cubicBezTo>
                  <a:pt x="182" y="608"/>
                  <a:pt x="184" y="599"/>
                  <a:pt x="178" y="595"/>
                </a:cubicBezTo>
                <a:cubicBezTo>
                  <a:pt x="174" y="593"/>
                  <a:pt x="166" y="591"/>
                  <a:pt x="166" y="591"/>
                </a:cubicBezTo>
                <a:cubicBezTo>
                  <a:pt x="138" y="595"/>
                  <a:pt x="157" y="598"/>
                  <a:pt x="138" y="611"/>
                </a:cubicBezTo>
                <a:cubicBezTo>
                  <a:pt x="132" y="619"/>
                  <a:pt x="125" y="624"/>
                  <a:pt x="116" y="627"/>
                </a:cubicBezTo>
                <a:cubicBezTo>
                  <a:pt x="107" y="636"/>
                  <a:pt x="103" y="635"/>
                  <a:pt x="90" y="633"/>
                </a:cubicBezTo>
                <a:cubicBezTo>
                  <a:pt x="86" y="627"/>
                  <a:pt x="79" y="625"/>
                  <a:pt x="82" y="619"/>
                </a:cubicBez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30"/>
          <p:cNvSpPr>
            <a:spLocks/>
          </p:cNvSpPr>
          <p:nvPr/>
        </p:nvSpPr>
        <p:spPr bwMode="auto">
          <a:xfrm>
            <a:off x="3266380" y="4061048"/>
            <a:ext cx="1333500" cy="1874838"/>
          </a:xfrm>
          <a:custGeom>
            <a:avLst/>
            <a:gdLst>
              <a:gd name="T0" fmla="*/ 2147483647 w 698"/>
              <a:gd name="T1" fmla="*/ 2147483647 h 1070"/>
              <a:gd name="T2" fmla="*/ 2147483647 w 698"/>
              <a:gd name="T3" fmla="*/ 2147483647 h 1070"/>
              <a:gd name="T4" fmla="*/ 2147483647 w 698"/>
              <a:gd name="T5" fmla="*/ 2147483647 h 1070"/>
              <a:gd name="T6" fmla="*/ 2147483647 w 698"/>
              <a:gd name="T7" fmla="*/ 2147483647 h 1070"/>
              <a:gd name="T8" fmla="*/ 2147483647 w 698"/>
              <a:gd name="T9" fmla="*/ 2147483647 h 1070"/>
              <a:gd name="T10" fmla="*/ 2147483647 w 698"/>
              <a:gd name="T11" fmla="*/ 2147483647 h 1070"/>
              <a:gd name="T12" fmla="*/ 2147483647 w 698"/>
              <a:gd name="T13" fmla="*/ 2147483647 h 1070"/>
              <a:gd name="T14" fmla="*/ 2147483647 w 698"/>
              <a:gd name="T15" fmla="*/ 2147483647 h 1070"/>
              <a:gd name="T16" fmla="*/ 2147483647 w 698"/>
              <a:gd name="T17" fmla="*/ 2147483647 h 1070"/>
              <a:gd name="T18" fmla="*/ 2147483647 w 698"/>
              <a:gd name="T19" fmla="*/ 2147483647 h 1070"/>
              <a:gd name="T20" fmla="*/ 2147483647 w 698"/>
              <a:gd name="T21" fmla="*/ 2147483647 h 1070"/>
              <a:gd name="T22" fmla="*/ 2147483647 w 698"/>
              <a:gd name="T23" fmla="*/ 2147483647 h 1070"/>
              <a:gd name="T24" fmla="*/ 2147483647 w 698"/>
              <a:gd name="T25" fmla="*/ 2147483647 h 1070"/>
              <a:gd name="T26" fmla="*/ 2147483647 w 698"/>
              <a:gd name="T27" fmla="*/ 2147483647 h 1070"/>
              <a:gd name="T28" fmla="*/ 2147483647 w 698"/>
              <a:gd name="T29" fmla="*/ 2147483647 h 1070"/>
              <a:gd name="T30" fmla="*/ 2147483647 w 698"/>
              <a:gd name="T31" fmla="*/ 2147483647 h 1070"/>
              <a:gd name="T32" fmla="*/ 2147483647 w 698"/>
              <a:gd name="T33" fmla="*/ 2147483647 h 1070"/>
              <a:gd name="T34" fmla="*/ 2147483647 w 698"/>
              <a:gd name="T35" fmla="*/ 2147483647 h 1070"/>
              <a:gd name="T36" fmla="*/ 2147483647 w 698"/>
              <a:gd name="T37" fmla="*/ 2147483647 h 1070"/>
              <a:gd name="T38" fmla="*/ 2147483647 w 698"/>
              <a:gd name="T39" fmla="*/ 2147483647 h 1070"/>
              <a:gd name="T40" fmla="*/ 2147483647 w 698"/>
              <a:gd name="T41" fmla="*/ 2147483647 h 1070"/>
              <a:gd name="T42" fmla="*/ 2147483647 w 698"/>
              <a:gd name="T43" fmla="*/ 2147483647 h 1070"/>
              <a:gd name="T44" fmla="*/ 2147483647 w 698"/>
              <a:gd name="T45" fmla="*/ 2147483647 h 1070"/>
              <a:gd name="T46" fmla="*/ 2147483647 w 698"/>
              <a:gd name="T47" fmla="*/ 2147483647 h 1070"/>
              <a:gd name="T48" fmla="*/ 2147483647 w 698"/>
              <a:gd name="T49" fmla="*/ 2147483647 h 1070"/>
              <a:gd name="T50" fmla="*/ 2147483647 w 698"/>
              <a:gd name="T51" fmla="*/ 2147483647 h 1070"/>
              <a:gd name="T52" fmla="*/ 2147483647 w 698"/>
              <a:gd name="T53" fmla="*/ 2147483647 h 1070"/>
              <a:gd name="T54" fmla="*/ 2147483647 w 698"/>
              <a:gd name="T55" fmla="*/ 2147483647 h 1070"/>
              <a:gd name="T56" fmla="*/ 2147483647 w 698"/>
              <a:gd name="T57" fmla="*/ 2147483647 h 1070"/>
              <a:gd name="T58" fmla="*/ 2147483647 w 698"/>
              <a:gd name="T59" fmla="*/ 2147483647 h 1070"/>
              <a:gd name="T60" fmla="*/ 2147483647 w 698"/>
              <a:gd name="T61" fmla="*/ 2147483647 h 1070"/>
              <a:gd name="T62" fmla="*/ 2147483647 w 698"/>
              <a:gd name="T63" fmla="*/ 2147483647 h 1070"/>
              <a:gd name="T64" fmla="*/ 2147483647 w 698"/>
              <a:gd name="T65" fmla="*/ 2147483647 h 1070"/>
              <a:gd name="T66" fmla="*/ 2147483647 w 698"/>
              <a:gd name="T67" fmla="*/ 2147483647 h 1070"/>
              <a:gd name="T68" fmla="*/ 2147483647 w 698"/>
              <a:gd name="T69" fmla="*/ 2147483647 h 1070"/>
              <a:gd name="T70" fmla="*/ 2147483647 w 698"/>
              <a:gd name="T71" fmla="*/ 2147483647 h 1070"/>
              <a:gd name="T72" fmla="*/ 2147483647 w 698"/>
              <a:gd name="T73" fmla="*/ 2147483647 h 1070"/>
              <a:gd name="T74" fmla="*/ 2147483647 w 698"/>
              <a:gd name="T75" fmla="*/ 2147483647 h 1070"/>
              <a:gd name="T76" fmla="*/ 2147483647 w 698"/>
              <a:gd name="T77" fmla="*/ 2147483647 h 1070"/>
              <a:gd name="T78" fmla="*/ 2147483647 w 698"/>
              <a:gd name="T79" fmla="*/ 2147483647 h 1070"/>
              <a:gd name="T80" fmla="*/ 2147483647 w 698"/>
              <a:gd name="T81" fmla="*/ 2147483647 h 1070"/>
              <a:gd name="T82" fmla="*/ 2147483647 w 698"/>
              <a:gd name="T83" fmla="*/ 2147483647 h 1070"/>
              <a:gd name="T84" fmla="*/ 2147483647 w 698"/>
              <a:gd name="T85" fmla="*/ 2147483647 h 1070"/>
              <a:gd name="T86" fmla="*/ 2147483647 w 698"/>
              <a:gd name="T87" fmla="*/ 2147483647 h 1070"/>
              <a:gd name="T88" fmla="*/ 2147483647 w 698"/>
              <a:gd name="T89" fmla="*/ 2147483647 h 1070"/>
              <a:gd name="T90" fmla="*/ 2147483647 w 698"/>
              <a:gd name="T91" fmla="*/ 2147483647 h 1070"/>
              <a:gd name="T92" fmla="*/ 2147483647 w 698"/>
              <a:gd name="T93" fmla="*/ 2147483647 h 1070"/>
              <a:gd name="T94" fmla="*/ 2147483647 w 698"/>
              <a:gd name="T95" fmla="*/ 2147483647 h 1070"/>
              <a:gd name="T96" fmla="*/ 2147483647 w 698"/>
              <a:gd name="T97" fmla="*/ 2147483647 h 1070"/>
              <a:gd name="T98" fmla="*/ 2147483647 w 698"/>
              <a:gd name="T99" fmla="*/ 2147483647 h 1070"/>
              <a:gd name="T100" fmla="*/ 2147483647 w 698"/>
              <a:gd name="T101" fmla="*/ 2147483647 h 1070"/>
              <a:gd name="T102" fmla="*/ 2147483647 w 698"/>
              <a:gd name="T103" fmla="*/ 2147483647 h 10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8"/>
              <a:gd name="T157" fmla="*/ 0 h 1070"/>
              <a:gd name="T158" fmla="*/ 698 w 698"/>
              <a:gd name="T159" fmla="*/ 1070 h 10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8" h="1070">
                <a:moveTo>
                  <a:pt x="118" y="34"/>
                </a:moveTo>
                <a:cubicBezTo>
                  <a:pt x="121" y="26"/>
                  <a:pt x="122" y="23"/>
                  <a:pt x="130" y="20"/>
                </a:cubicBezTo>
                <a:cubicBezTo>
                  <a:pt x="133" y="11"/>
                  <a:pt x="142" y="11"/>
                  <a:pt x="150" y="6"/>
                </a:cubicBezTo>
                <a:cubicBezTo>
                  <a:pt x="159" y="7"/>
                  <a:pt x="169" y="6"/>
                  <a:pt x="178" y="8"/>
                </a:cubicBezTo>
                <a:cubicBezTo>
                  <a:pt x="182" y="9"/>
                  <a:pt x="182" y="15"/>
                  <a:pt x="186" y="16"/>
                </a:cubicBezTo>
                <a:cubicBezTo>
                  <a:pt x="192" y="24"/>
                  <a:pt x="197" y="32"/>
                  <a:pt x="202" y="40"/>
                </a:cubicBezTo>
                <a:cubicBezTo>
                  <a:pt x="203" y="44"/>
                  <a:pt x="202" y="49"/>
                  <a:pt x="204" y="52"/>
                </a:cubicBezTo>
                <a:cubicBezTo>
                  <a:pt x="208" y="58"/>
                  <a:pt x="222" y="64"/>
                  <a:pt x="222" y="64"/>
                </a:cubicBezTo>
                <a:cubicBezTo>
                  <a:pt x="225" y="53"/>
                  <a:pt x="232" y="49"/>
                  <a:pt x="242" y="46"/>
                </a:cubicBezTo>
                <a:cubicBezTo>
                  <a:pt x="259" y="48"/>
                  <a:pt x="274" y="49"/>
                  <a:pt x="290" y="44"/>
                </a:cubicBezTo>
                <a:cubicBezTo>
                  <a:pt x="291" y="42"/>
                  <a:pt x="292" y="40"/>
                  <a:pt x="294" y="38"/>
                </a:cubicBezTo>
                <a:cubicBezTo>
                  <a:pt x="296" y="36"/>
                  <a:pt x="298" y="36"/>
                  <a:pt x="300" y="34"/>
                </a:cubicBezTo>
                <a:cubicBezTo>
                  <a:pt x="307" y="25"/>
                  <a:pt x="300" y="16"/>
                  <a:pt x="312" y="8"/>
                </a:cubicBezTo>
                <a:cubicBezTo>
                  <a:pt x="317" y="4"/>
                  <a:pt x="330" y="0"/>
                  <a:pt x="330" y="0"/>
                </a:cubicBezTo>
                <a:cubicBezTo>
                  <a:pt x="341" y="4"/>
                  <a:pt x="343" y="11"/>
                  <a:pt x="356" y="14"/>
                </a:cubicBezTo>
                <a:cubicBezTo>
                  <a:pt x="359" y="13"/>
                  <a:pt x="370" y="12"/>
                  <a:pt x="374" y="10"/>
                </a:cubicBezTo>
                <a:cubicBezTo>
                  <a:pt x="378" y="8"/>
                  <a:pt x="386" y="2"/>
                  <a:pt x="386" y="2"/>
                </a:cubicBezTo>
                <a:cubicBezTo>
                  <a:pt x="395" y="4"/>
                  <a:pt x="400" y="7"/>
                  <a:pt x="408" y="4"/>
                </a:cubicBezTo>
                <a:cubicBezTo>
                  <a:pt x="412" y="20"/>
                  <a:pt x="428" y="18"/>
                  <a:pt x="440" y="26"/>
                </a:cubicBezTo>
                <a:cubicBezTo>
                  <a:pt x="444" y="33"/>
                  <a:pt x="449" y="34"/>
                  <a:pt x="452" y="42"/>
                </a:cubicBezTo>
                <a:cubicBezTo>
                  <a:pt x="451" y="53"/>
                  <a:pt x="452" y="65"/>
                  <a:pt x="450" y="76"/>
                </a:cubicBezTo>
                <a:cubicBezTo>
                  <a:pt x="450" y="78"/>
                  <a:pt x="445" y="78"/>
                  <a:pt x="444" y="80"/>
                </a:cubicBezTo>
                <a:cubicBezTo>
                  <a:pt x="442" y="84"/>
                  <a:pt x="440" y="92"/>
                  <a:pt x="440" y="92"/>
                </a:cubicBezTo>
                <a:cubicBezTo>
                  <a:pt x="442" y="104"/>
                  <a:pt x="440" y="109"/>
                  <a:pt x="450" y="116"/>
                </a:cubicBezTo>
                <a:cubicBezTo>
                  <a:pt x="459" y="130"/>
                  <a:pt x="454" y="125"/>
                  <a:pt x="464" y="132"/>
                </a:cubicBezTo>
                <a:cubicBezTo>
                  <a:pt x="466" y="138"/>
                  <a:pt x="470" y="150"/>
                  <a:pt x="470" y="150"/>
                </a:cubicBezTo>
                <a:cubicBezTo>
                  <a:pt x="472" y="167"/>
                  <a:pt x="469" y="206"/>
                  <a:pt x="482" y="210"/>
                </a:cubicBezTo>
                <a:cubicBezTo>
                  <a:pt x="486" y="215"/>
                  <a:pt x="486" y="217"/>
                  <a:pt x="492" y="220"/>
                </a:cubicBezTo>
                <a:cubicBezTo>
                  <a:pt x="496" y="222"/>
                  <a:pt x="504" y="224"/>
                  <a:pt x="504" y="224"/>
                </a:cubicBezTo>
                <a:cubicBezTo>
                  <a:pt x="511" y="235"/>
                  <a:pt x="512" y="238"/>
                  <a:pt x="524" y="242"/>
                </a:cubicBezTo>
                <a:cubicBezTo>
                  <a:pt x="533" y="239"/>
                  <a:pt x="536" y="231"/>
                  <a:pt x="546" y="228"/>
                </a:cubicBezTo>
                <a:cubicBezTo>
                  <a:pt x="550" y="217"/>
                  <a:pt x="558" y="217"/>
                  <a:pt x="568" y="214"/>
                </a:cubicBezTo>
                <a:cubicBezTo>
                  <a:pt x="580" y="231"/>
                  <a:pt x="567" y="233"/>
                  <a:pt x="594" y="236"/>
                </a:cubicBezTo>
                <a:cubicBezTo>
                  <a:pt x="603" y="239"/>
                  <a:pt x="604" y="242"/>
                  <a:pt x="596" y="248"/>
                </a:cubicBezTo>
                <a:cubicBezTo>
                  <a:pt x="595" y="260"/>
                  <a:pt x="595" y="270"/>
                  <a:pt x="588" y="280"/>
                </a:cubicBezTo>
                <a:cubicBezTo>
                  <a:pt x="587" y="287"/>
                  <a:pt x="583" y="295"/>
                  <a:pt x="584" y="302"/>
                </a:cubicBezTo>
                <a:cubicBezTo>
                  <a:pt x="584" y="306"/>
                  <a:pt x="588" y="314"/>
                  <a:pt x="588" y="314"/>
                </a:cubicBezTo>
                <a:cubicBezTo>
                  <a:pt x="592" y="347"/>
                  <a:pt x="594" y="341"/>
                  <a:pt x="624" y="348"/>
                </a:cubicBezTo>
                <a:cubicBezTo>
                  <a:pt x="629" y="352"/>
                  <a:pt x="642" y="356"/>
                  <a:pt x="642" y="356"/>
                </a:cubicBezTo>
                <a:cubicBezTo>
                  <a:pt x="649" y="367"/>
                  <a:pt x="651" y="383"/>
                  <a:pt x="662" y="390"/>
                </a:cubicBezTo>
                <a:cubicBezTo>
                  <a:pt x="665" y="400"/>
                  <a:pt x="674" y="400"/>
                  <a:pt x="682" y="406"/>
                </a:cubicBezTo>
                <a:cubicBezTo>
                  <a:pt x="692" y="422"/>
                  <a:pt x="688" y="413"/>
                  <a:pt x="694" y="430"/>
                </a:cubicBezTo>
                <a:cubicBezTo>
                  <a:pt x="695" y="434"/>
                  <a:pt x="698" y="442"/>
                  <a:pt x="698" y="442"/>
                </a:cubicBezTo>
                <a:cubicBezTo>
                  <a:pt x="695" y="461"/>
                  <a:pt x="685" y="466"/>
                  <a:pt x="668" y="474"/>
                </a:cubicBezTo>
                <a:cubicBezTo>
                  <a:pt x="662" y="477"/>
                  <a:pt x="650" y="480"/>
                  <a:pt x="650" y="480"/>
                </a:cubicBezTo>
                <a:cubicBezTo>
                  <a:pt x="647" y="490"/>
                  <a:pt x="649" y="499"/>
                  <a:pt x="652" y="508"/>
                </a:cubicBezTo>
                <a:cubicBezTo>
                  <a:pt x="653" y="527"/>
                  <a:pt x="650" y="540"/>
                  <a:pt x="666" y="550"/>
                </a:cubicBezTo>
                <a:cubicBezTo>
                  <a:pt x="667" y="554"/>
                  <a:pt x="666" y="558"/>
                  <a:pt x="668" y="562"/>
                </a:cubicBezTo>
                <a:cubicBezTo>
                  <a:pt x="669" y="564"/>
                  <a:pt x="673" y="562"/>
                  <a:pt x="674" y="564"/>
                </a:cubicBezTo>
                <a:cubicBezTo>
                  <a:pt x="675" y="570"/>
                  <a:pt x="656" y="577"/>
                  <a:pt x="652" y="578"/>
                </a:cubicBezTo>
                <a:cubicBezTo>
                  <a:pt x="645" y="576"/>
                  <a:pt x="634" y="580"/>
                  <a:pt x="628" y="584"/>
                </a:cubicBezTo>
                <a:cubicBezTo>
                  <a:pt x="624" y="587"/>
                  <a:pt x="616" y="592"/>
                  <a:pt x="616" y="592"/>
                </a:cubicBezTo>
                <a:cubicBezTo>
                  <a:pt x="615" y="594"/>
                  <a:pt x="614" y="596"/>
                  <a:pt x="612" y="598"/>
                </a:cubicBezTo>
                <a:cubicBezTo>
                  <a:pt x="610" y="599"/>
                  <a:pt x="607" y="598"/>
                  <a:pt x="606" y="600"/>
                </a:cubicBezTo>
                <a:cubicBezTo>
                  <a:pt x="596" y="613"/>
                  <a:pt x="612" y="605"/>
                  <a:pt x="598" y="610"/>
                </a:cubicBezTo>
                <a:cubicBezTo>
                  <a:pt x="595" y="619"/>
                  <a:pt x="589" y="620"/>
                  <a:pt x="598" y="626"/>
                </a:cubicBezTo>
                <a:cubicBezTo>
                  <a:pt x="607" y="652"/>
                  <a:pt x="580" y="700"/>
                  <a:pt x="562" y="718"/>
                </a:cubicBezTo>
                <a:cubicBezTo>
                  <a:pt x="560" y="725"/>
                  <a:pt x="552" y="736"/>
                  <a:pt x="552" y="736"/>
                </a:cubicBezTo>
                <a:cubicBezTo>
                  <a:pt x="528" y="731"/>
                  <a:pt x="534" y="703"/>
                  <a:pt x="508" y="694"/>
                </a:cubicBezTo>
                <a:cubicBezTo>
                  <a:pt x="506" y="675"/>
                  <a:pt x="507" y="665"/>
                  <a:pt x="488" y="660"/>
                </a:cubicBezTo>
                <a:cubicBezTo>
                  <a:pt x="487" y="657"/>
                  <a:pt x="485" y="650"/>
                  <a:pt x="482" y="648"/>
                </a:cubicBezTo>
                <a:cubicBezTo>
                  <a:pt x="478" y="646"/>
                  <a:pt x="470" y="644"/>
                  <a:pt x="470" y="644"/>
                </a:cubicBezTo>
                <a:cubicBezTo>
                  <a:pt x="468" y="645"/>
                  <a:pt x="465" y="645"/>
                  <a:pt x="464" y="646"/>
                </a:cubicBezTo>
                <a:cubicBezTo>
                  <a:pt x="463" y="647"/>
                  <a:pt x="464" y="651"/>
                  <a:pt x="462" y="652"/>
                </a:cubicBezTo>
                <a:cubicBezTo>
                  <a:pt x="459" y="654"/>
                  <a:pt x="446" y="657"/>
                  <a:pt x="442" y="658"/>
                </a:cubicBezTo>
                <a:cubicBezTo>
                  <a:pt x="433" y="672"/>
                  <a:pt x="436" y="665"/>
                  <a:pt x="432" y="676"/>
                </a:cubicBezTo>
                <a:cubicBezTo>
                  <a:pt x="433" y="683"/>
                  <a:pt x="438" y="700"/>
                  <a:pt x="444" y="704"/>
                </a:cubicBezTo>
                <a:cubicBezTo>
                  <a:pt x="447" y="706"/>
                  <a:pt x="456" y="708"/>
                  <a:pt x="456" y="708"/>
                </a:cubicBezTo>
                <a:cubicBezTo>
                  <a:pt x="464" y="720"/>
                  <a:pt x="458" y="719"/>
                  <a:pt x="476" y="722"/>
                </a:cubicBezTo>
                <a:cubicBezTo>
                  <a:pt x="483" y="726"/>
                  <a:pt x="488" y="727"/>
                  <a:pt x="492" y="734"/>
                </a:cubicBezTo>
                <a:cubicBezTo>
                  <a:pt x="500" y="750"/>
                  <a:pt x="499" y="768"/>
                  <a:pt x="518" y="772"/>
                </a:cubicBezTo>
                <a:cubicBezTo>
                  <a:pt x="519" y="774"/>
                  <a:pt x="522" y="776"/>
                  <a:pt x="522" y="778"/>
                </a:cubicBezTo>
                <a:cubicBezTo>
                  <a:pt x="522" y="780"/>
                  <a:pt x="518" y="780"/>
                  <a:pt x="516" y="782"/>
                </a:cubicBezTo>
                <a:cubicBezTo>
                  <a:pt x="513" y="786"/>
                  <a:pt x="510" y="789"/>
                  <a:pt x="508" y="794"/>
                </a:cubicBezTo>
                <a:cubicBezTo>
                  <a:pt x="504" y="805"/>
                  <a:pt x="500" y="822"/>
                  <a:pt x="488" y="826"/>
                </a:cubicBezTo>
                <a:cubicBezTo>
                  <a:pt x="480" y="839"/>
                  <a:pt x="470" y="846"/>
                  <a:pt x="458" y="854"/>
                </a:cubicBezTo>
                <a:cubicBezTo>
                  <a:pt x="455" y="853"/>
                  <a:pt x="451" y="854"/>
                  <a:pt x="450" y="852"/>
                </a:cubicBezTo>
                <a:cubicBezTo>
                  <a:pt x="449" y="850"/>
                  <a:pt x="456" y="847"/>
                  <a:pt x="454" y="846"/>
                </a:cubicBezTo>
                <a:cubicBezTo>
                  <a:pt x="453" y="846"/>
                  <a:pt x="438" y="850"/>
                  <a:pt x="436" y="850"/>
                </a:cubicBezTo>
                <a:cubicBezTo>
                  <a:pt x="427" y="848"/>
                  <a:pt x="420" y="843"/>
                  <a:pt x="412" y="846"/>
                </a:cubicBezTo>
                <a:cubicBezTo>
                  <a:pt x="411" y="857"/>
                  <a:pt x="412" y="869"/>
                  <a:pt x="410" y="880"/>
                </a:cubicBezTo>
                <a:cubicBezTo>
                  <a:pt x="408" y="888"/>
                  <a:pt x="386" y="890"/>
                  <a:pt x="386" y="890"/>
                </a:cubicBezTo>
                <a:cubicBezTo>
                  <a:pt x="379" y="901"/>
                  <a:pt x="382" y="917"/>
                  <a:pt x="368" y="922"/>
                </a:cubicBezTo>
                <a:cubicBezTo>
                  <a:pt x="356" y="934"/>
                  <a:pt x="357" y="922"/>
                  <a:pt x="346" y="918"/>
                </a:cubicBezTo>
                <a:cubicBezTo>
                  <a:pt x="344" y="912"/>
                  <a:pt x="348" y="900"/>
                  <a:pt x="348" y="900"/>
                </a:cubicBezTo>
                <a:cubicBezTo>
                  <a:pt x="346" y="890"/>
                  <a:pt x="344" y="889"/>
                  <a:pt x="334" y="892"/>
                </a:cubicBezTo>
                <a:cubicBezTo>
                  <a:pt x="331" y="902"/>
                  <a:pt x="333" y="913"/>
                  <a:pt x="328" y="922"/>
                </a:cubicBezTo>
                <a:cubicBezTo>
                  <a:pt x="325" y="928"/>
                  <a:pt x="320" y="940"/>
                  <a:pt x="320" y="940"/>
                </a:cubicBezTo>
                <a:cubicBezTo>
                  <a:pt x="321" y="945"/>
                  <a:pt x="322" y="951"/>
                  <a:pt x="322" y="956"/>
                </a:cubicBezTo>
                <a:cubicBezTo>
                  <a:pt x="323" y="966"/>
                  <a:pt x="323" y="976"/>
                  <a:pt x="324" y="986"/>
                </a:cubicBezTo>
                <a:cubicBezTo>
                  <a:pt x="325" y="993"/>
                  <a:pt x="338" y="1000"/>
                  <a:pt x="338" y="1000"/>
                </a:cubicBezTo>
                <a:cubicBezTo>
                  <a:pt x="344" y="1010"/>
                  <a:pt x="343" y="1015"/>
                  <a:pt x="332" y="1018"/>
                </a:cubicBezTo>
                <a:cubicBezTo>
                  <a:pt x="301" y="1013"/>
                  <a:pt x="273" y="1002"/>
                  <a:pt x="242" y="1000"/>
                </a:cubicBezTo>
                <a:cubicBezTo>
                  <a:pt x="226" y="995"/>
                  <a:pt x="200" y="1006"/>
                  <a:pt x="184" y="1008"/>
                </a:cubicBezTo>
                <a:cubicBezTo>
                  <a:pt x="178" y="1012"/>
                  <a:pt x="166" y="1020"/>
                  <a:pt x="166" y="1020"/>
                </a:cubicBezTo>
                <a:cubicBezTo>
                  <a:pt x="161" y="1027"/>
                  <a:pt x="161" y="1039"/>
                  <a:pt x="154" y="1044"/>
                </a:cubicBezTo>
                <a:cubicBezTo>
                  <a:pt x="149" y="1048"/>
                  <a:pt x="133" y="1050"/>
                  <a:pt x="128" y="1052"/>
                </a:cubicBezTo>
                <a:cubicBezTo>
                  <a:pt x="126" y="1053"/>
                  <a:pt x="122" y="1054"/>
                  <a:pt x="122" y="1054"/>
                </a:cubicBezTo>
                <a:cubicBezTo>
                  <a:pt x="115" y="1064"/>
                  <a:pt x="102" y="1063"/>
                  <a:pt x="92" y="1070"/>
                </a:cubicBezTo>
                <a:cubicBezTo>
                  <a:pt x="64" y="1067"/>
                  <a:pt x="46" y="1051"/>
                  <a:pt x="16" y="1048"/>
                </a:cubicBezTo>
                <a:cubicBezTo>
                  <a:pt x="10" y="1038"/>
                  <a:pt x="6" y="1028"/>
                  <a:pt x="0" y="1018"/>
                </a:cubicBezTo>
                <a:cubicBezTo>
                  <a:pt x="4" y="1007"/>
                  <a:pt x="9" y="1006"/>
                  <a:pt x="18" y="1000"/>
                </a:cubicBezTo>
                <a:cubicBezTo>
                  <a:pt x="20" y="994"/>
                  <a:pt x="32" y="986"/>
                  <a:pt x="32" y="986"/>
                </a:cubicBezTo>
                <a:cubicBezTo>
                  <a:pt x="40" y="974"/>
                  <a:pt x="44" y="969"/>
                  <a:pt x="48" y="956"/>
                </a:cubicBezTo>
                <a:cubicBezTo>
                  <a:pt x="49" y="952"/>
                  <a:pt x="52" y="944"/>
                  <a:pt x="52" y="944"/>
                </a:cubicBezTo>
                <a:cubicBezTo>
                  <a:pt x="55" y="891"/>
                  <a:pt x="44" y="913"/>
                  <a:pt x="66" y="898"/>
                </a:cubicBezTo>
                <a:cubicBezTo>
                  <a:pt x="70" y="892"/>
                  <a:pt x="82" y="884"/>
                  <a:pt x="82" y="884"/>
                </a:cubicBezTo>
                <a:cubicBezTo>
                  <a:pt x="86" y="859"/>
                  <a:pt x="89" y="867"/>
                  <a:pt x="110" y="860"/>
                </a:cubicBezTo>
                <a:cubicBezTo>
                  <a:pt x="126" y="844"/>
                  <a:pt x="118" y="822"/>
                  <a:pt x="130" y="804"/>
                </a:cubicBezTo>
                <a:cubicBezTo>
                  <a:pt x="142" y="807"/>
                  <a:pt x="138" y="816"/>
                  <a:pt x="150" y="820"/>
                </a:cubicBezTo>
                <a:cubicBezTo>
                  <a:pt x="156" y="814"/>
                  <a:pt x="159" y="809"/>
                  <a:pt x="166" y="804"/>
                </a:cubicBezTo>
                <a:cubicBezTo>
                  <a:pt x="170" y="792"/>
                  <a:pt x="172" y="786"/>
                  <a:pt x="164" y="774"/>
                </a:cubicBezTo>
                <a:cubicBezTo>
                  <a:pt x="166" y="765"/>
                  <a:pt x="165" y="761"/>
                  <a:pt x="174" y="758"/>
                </a:cubicBezTo>
                <a:cubicBezTo>
                  <a:pt x="178" y="753"/>
                  <a:pt x="182" y="740"/>
                  <a:pt x="182" y="740"/>
                </a:cubicBezTo>
                <a:cubicBezTo>
                  <a:pt x="181" y="718"/>
                  <a:pt x="187" y="703"/>
                  <a:pt x="166" y="696"/>
                </a:cubicBezTo>
                <a:cubicBezTo>
                  <a:pt x="152" y="676"/>
                  <a:pt x="152" y="644"/>
                  <a:pt x="176" y="636"/>
                </a:cubicBezTo>
                <a:cubicBezTo>
                  <a:pt x="181" y="629"/>
                  <a:pt x="181" y="625"/>
                  <a:pt x="188" y="620"/>
                </a:cubicBezTo>
                <a:cubicBezTo>
                  <a:pt x="189" y="617"/>
                  <a:pt x="191" y="610"/>
                  <a:pt x="194" y="608"/>
                </a:cubicBezTo>
                <a:cubicBezTo>
                  <a:pt x="198" y="606"/>
                  <a:pt x="206" y="604"/>
                  <a:pt x="206" y="604"/>
                </a:cubicBezTo>
                <a:cubicBezTo>
                  <a:pt x="207" y="602"/>
                  <a:pt x="206" y="599"/>
                  <a:pt x="208" y="598"/>
                </a:cubicBezTo>
                <a:cubicBezTo>
                  <a:pt x="219" y="594"/>
                  <a:pt x="220" y="614"/>
                  <a:pt x="222" y="620"/>
                </a:cubicBezTo>
                <a:cubicBezTo>
                  <a:pt x="225" y="652"/>
                  <a:pt x="229" y="662"/>
                  <a:pt x="268" y="636"/>
                </a:cubicBezTo>
                <a:cubicBezTo>
                  <a:pt x="273" y="628"/>
                  <a:pt x="275" y="627"/>
                  <a:pt x="284" y="630"/>
                </a:cubicBezTo>
                <a:cubicBezTo>
                  <a:pt x="287" y="640"/>
                  <a:pt x="296" y="636"/>
                  <a:pt x="304" y="642"/>
                </a:cubicBezTo>
                <a:cubicBezTo>
                  <a:pt x="306" y="649"/>
                  <a:pt x="322" y="665"/>
                  <a:pt x="330" y="668"/>
                </a:cubicBezTo>
                <a:cubicBezTo>
                  <a:pt x="349" y="662"/>
                  <a:pt x="334" y="643"/>
                  <a:pt x="356" y="636"/>
                </a:cubicBezTo>
                <a:cubicBezTo>
                  <a:pt x="368" y="638"/>
                  <a:pt x="367" y="642"/>
                  <a:pt x="376" y="648"/>
                </a:cubicBezTo>
                <a:cubicBezTo>
                  <a:pt x="380" y="654"/>
                  <a:pt x="389" y="662"/>
                  <a:pt x="396" y="664"/>
                </a:cubicBezTo>
                <a:cubicBezTo>
                  <a:pt x="421" y="661"/>
                  <a:pt x="415" y="659"/>
                  <a:pt x="432" y="648"/>
                </a:cubicBezTo>
                <a:cubicBezTo>
                  <a:pt x="446" y="627"/>
                  <a:pt x="420" y="629"/>
                  <a:pt x="404" y="626"/>
                </a:cubicBezTo>
                <a:cubicBezTo>
                  <a:pt x="400" y="613"/>
                  <a:pt x="402" y="600"/>
                  <a:pt x="406" y="588"/>
                </a:cubicBezTo>
                <a:cubicBezTo>
                  <a:pt x="403" y="571"/>
                  <a:pt x="400" y="561"/>
                  <a:pt x="404" y="542"/>
                </a:cubicBezTo>
                <a:cubicBezTo>
                  <a:pt x="403" y="527"/>
                  <a:pt x="403" y="494"/>
                  <a:pt x="384" y="488"/>
                </a:cubicBezTo>
                <a:cubicBezTo>
                  <a:pt x="377" y="477"/>
                  <a:pt x="362" y="474"/>
                  <a:pt x="350" y="470"/>
                </a:cubicBezTo>
                <a:cubicBezTo>
                  <a:pt x="344" y="468"/>
                  <a:pt x="332" y="464"/>
                  <a:pt x="332" y="464"/>
                </a:cubicBezTo>
                <a:cubicBezTo>
                  <a:pt x="318" y="444"/>
                  <a:pt x="314" y="413"/>
                  <a:pt x="306" y="390"/>
                </a:cubicBezTo>
                <a:cubicBezTo>
                  <a:pt x="304" y="383"/>
                  <a:pt x="302" y="377"/>
                  <a:pt x="300" y="370"/>
                </a:cubicBezTo>
                <a:cubicBezTo>
                  <a:pt x="298" y="364"/>
                  <a:pt x="294" y="352"/>
                  <a:pt x="294" y="352"/>
                </a:cubicBezTo>
                <a:cubicBezTo>
                  <a:pt x="295" y="350"/>
                  <a:pt x="294" y="347"/>
                  <a:pt x="296" y="346"/>
                </a:cubicBezTo>
                <a:cubicBezTo>
                  <a:pt x="299" y="344"/>
                  <a:pt x="308" y="342"/>
                  <a:pt x="308" y="342"/>
                </a:cubicBezTo>
                <a:cubicBezTo>
                  <a:pt x="316" y="331"/>
                  <a:pt x="319" y="311"/>
                  <a:pt x="304" y="306"/>
                </a:cubicBezTo>
                <a:cubicBezTo>
                  <a:pt x="297" y="307"/>
                  <a:pt x="289" y="307"/>
                  <a:pt x="282" y="308"/>
                </a:cubicBezTo>
                <a:cubicBezTo>
                  <a:pt x="278" y="309"/>
                  <a:pt x="270" y="312"/>
                  <a:pt x="270" y="312"/>
                </a:cubicBezTo>
                <a:cubicBezTo>
                  <a:pt x="252" y="309"/>
                  <a:pt x="259" y="302"/>
                  <a:pt x="244" y="292"/>
                </a:cubicBezTo>
                <a:cubicBezTo>
                  <a:pt x="237" y="282"/>
                  <a:pt x="235" y="264"/>
                  <a:pt x="222" y="260"/>
                </a:cubicBezTo>
                <a:cubicBezTo>
                  <a:pt x="216" y="254"/>
                  <a:pt x="210" y="250"/>
                  <a:pt x="204" y="244"/>
                </a:cubicBezTo>
                <a:cubicBezTo>
                  <a:pt x="205" y="232"/>
                  <a:pt x="207" y="223"/>
                  <a:pt x="210" y="212"/>
                </a:cubicBezTo>
                <a:cubicBezTo>
                  <a:pt x="211" y="208"/>
                  <a:pt x="214" y="200"/>
                  <a:pt x="214" y="200"/>
                </a:cubicBezTo>
                <a:cubicBezTo>
                  <a:pt x="216" y="185"/>
                  <a:pt x="216" y="175"/>
                  <a:pt x="208" y="162"/>
                </a:cubicBezTo>
                <a:cubicBezTo>
                  <a:pt x="209" y="156"/>
                  <a:pt x="209" y="150"/>
                  <a:pt x="210" y="144"/>
                </a:cubicBezTo>
                <a:cubicBezTo>
                  <a:pt x="211" y="140"/>
                  <a:pt x="214" y="132"/>
                  <a:pt x="214" y="132"/>
                </a:cubicBezTo>
                <a:cubicBezTo>
                  <a:pt x="211" y="81"/>
                  <a:pt x="206" y="87"/>
                  <a:pt x="160" y="84"/>
                </a:cubicBezTo>
                <a:cubicBezTo>
                  <a:pt x="158" y="83"/>
                  <a:pt x="156" y="83"/>
                  <a:pt x="154" y="82"/>
                </a:cubicBezTo>
                <a:cubicBezTo>
                  <a:pt x="151" y="81"/>
                  <a:pt x="147" y="81"/>
                  <a:pt x="144" y="80"/>
                </a:cubicBezTo>
                <a:cubicBezTo>
                  <a:pt x="138" y="78"/>
                  <a:pt x="126" y="74"/>
                  <a:pt x="126" y="74"/>
                </a:cubicBezTo>
                <a:cubicBezTo>
                  <a:pt x="122" y="60"/>
                  <a:pt x="118" y="49"/>
                  <a:pt x="118" y="34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31"/>
          <p:cNvSpPr>
            <a:spLocks/>
          </p:cNvSpPr>
          <p:nvPr/>
        </p:nvSpPr>
        <p:spPr bwMode="auto">
          <a:xfrm>
            <a:off x="7079555" y="3127598"/>
            <a:ext cx="1163637" cy="1498600"/>
          </a:xfrm>
          <a:custGeom>
            <a:avLst/>
            <a:gdLst>
              <a:gd name="T0" fmla="*/ 2147483647 w 609"/>
              <a:gd name="T1" fmla="*/ 2147483647 h 857"/>
              <a:gd name="T2" fmla="*/ 2147483647 w 609"/>
              <a:gd name="T3" fmla="*/ 2147483647 h 857"/>
              <a:gd name="T4" fmla="*/ 2147483647 w 609"/>
              <a:gd name="T5" fmla="*/ 2147483647 h 857"/>
              <a:gd name="T6" fmla="*/ 2147483647 w 609"/>
              <a:gd name="T7" fmla="*/ 2147483647 h 857"/>
              <a:gd name="T8" fmla="*/ 2147483647 w 609"/>
              <a:gd name="T9" fmla="*/ 2147483647 h 857"/>
              <a:gd name="T10" fmla="*/ 2147483647 w 609"/>
              <a:gd name="T11" fmla="*/ 2147483647 h 857"/>
              <a:gd name="T12" fmla="*/ 2147483647 w 609"/>
              <a:gd name="T13" fmla="*/ 2147483647 h 857"/>
              <a:gd name="T14" fmla="*/ 2147483647 w 609"/>
              <a:gd name="T15" fmla="*/ 2147483647 h 857"/>
              <a:gd name="T16" fmla="*/ 2147483647 w 609"/>
              <a:gd name="T17" fmla="*/ 2147483647 h 857"/>
              <a:gd name="T18" fmla="*/ 2147483647 w 609"/>
              <a:gd name="T19" fmla="*/ 2147483647 h 857"/>
              <a:gd name="T20" fmla="*/ 2147483647 w 609"/>
              <a:gd name="T21" fmla="*/ 2147483647 h 857"/>
              <a:gd name="T22" fmla="*/ 2147483647 w 609"/>
              <a:gd name="T23" fmla="*/ 2147483647 h 857"/>
              <a:gd name="T24" fmla="*/ 2147483647 w 609"/>
              <a:gd name="T25" fmla="*/ 2147483647 h 857"/>
              <a:gd name="T26" fmla="*/ 2147483647 w 609"/>
              <a:gd name="T27" fmla="*/ 2147483647 h 857"/>
              <a:gd name="T28" fmla="*/ 2147483647 w 609"/>
              <a:gd name="T29" fmla="*/ 2147483647 h 857"/>
              <a:gd name="T30" fmla="*/ 2147483647 w 609"/>
              <a:gd name="T31" fmla="*/ 2147483647 h 857"/>
              <a:gd name="T32" fmla="*/ 2147483647 w 609"/>
              <a:gd name="T33" fmla="*/ 2147483647 h 857"/>
              <a:gd name="T34" fmla="*/ 2147483647 w 609"/>
              <a:gd name="T35" fmla="*/ 2147483647 h 857"/>
              <a:gd name="T36" fmla="*/ 2147483647 w 609"/>
              <a:gd name="T37" fmla="*/ 2147483647 h 857"/>
              <a:gd name="T38" fmla="*/ 2147483647 w 609"/>
              <a:gd name="T39" fmla="*/ 2147483647 h 857"/>
              <a:gd name="T40" fmla="*/ 2147483647 w 609"/>
              <a:gd name="T41" fmla="*/ 2147483647 h 857"/>
              <a:gd name="T42" fmla="*/ 2147483647 w 609"/>
              <a:gd name="T43" fmla="*/ 2147483647 h 857"/>
              <a:gd name="T44" fmla="*/ 2147483647 w 609"/>
              <a:gd name="T45" fmla="*/ 2147483647 h 857"/>
              <a:gd name="T46" fmla="*/ 2147483647 w 609"/>
              <a:gd name="T47" fmla="*/ 2147483647 h 857"/>
              <a:gd name="T48" fmla="*/ 2147483647 w 609"/>
              <a:gd name="T49" fmla="*/ 2147483647 h 857"/>
              <a:gd name="T50" fmla="*/ 2147483647 w 609"/>
              <a:gd name="T51" fmla="*/ 2147483647 h 857"/>
              <a:gd name="T52" fmla="*/ 2147483647 w 609"/>
              <a:gd name="T53" fmla="*/ 2147483647 h 857"/>
              <a:gd name="T54" fmla="*/ 2147483647 w 609"/>
              <a:gd name="T55" fmla="*/ 2147483647 h 857"/>
              <a:gd name="T56" fmla="*/ 2147483647 w 609"/>
              <a:gd name="T57" fmla="*/ 2147483647 h 857"/>
              <a:gd name="T58" fmla="*/ 2147483647 w 609"/>
              <a:gd name="T59" fmla="*/ 2147483647 h 857"/>
              <a:gd name="T60" fmla="*/ 2147483647 w 609"/>
              <a:gd name="T61" fmla="*/ 2147483647 h 857"/>
              <a:gd name="T62" fmla="*/ 2147483647 w 609"/>
              <a:gd name="T63" fmla="*/ 2147483647 h 857"/>
              <a:gd name="T64" fmla="*/ 2147483647 w 609"/>
              <a:gd name="T65" fmla="*/ 2147483647 h 857"/>
              <a:gd name="T66" fmla="*/ 2147483647 w 609"/>
              <a:gd name="T67" fmla="*/ 2147483647 h 857"/>
              <a:gd name="T68" fmla="*/ 2147483647 w 609"/>
              <a:gd name="T69" fmla="*/ 2147483647 h 857"/>
              <a:gd name="T70" fmla="*/ 2147483647 w 609"/>
              <a:gd name="T71" fmla="*/ 2147483647 h 857"/>
              <a:gd name="T72" fmla="*/ 2147483647 w 609"/>
              <a:gd name="T73" fmla="*/ 2147483647 h 857"/>
              <a:gd name="T74" fmla="*/ 2147483647 w 609"/>
              <a:gd name="T75" fmla="*/ 2147483647 h 857"/>
              <a:gd name="T76" fmla="*/ 2147483647 w 609"/>
              <a:gd name="T77" fmla="*/ 2147483647 h 857"/>
              <a:gd name="T78" fmla="*/ 2147483647 w 609"/>
              <a:gd name="T79" fmla="*/ 2147483647 h 857"/>
              <a:gd name="T80" fmla="*/ 2147483647 w 609"/>
              <a:gd name="T81" fmla="*/ 2147483647 h 857"/>
              <a:gd name="T82" fmla="*/ 2147483647 w 609"/>
              <a:gd name="T83" fmla="*/ 2147483647 h 857"/>
              <a:gd name="T84" fmla="*/ 2147483647 w 609"/>
              <a:gd name="T85" fmla="*/ 2147483647 h 857"/>
              <a:gd name="T86" fmla="*/ 2147483647 w 609"/>
              <a:gd name="T87" fmla="*/ 2147483647 h 857"/>
              <a:gd name="T88" fmla="*/ 2147483647 w 609"/>
              <a:gd name="T89" fmla="*/ 2147483647 h 8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09"/>
              <a:gd name="T136" fmla="*/ 0 h 857"/>
              <a:gd name="T137" fmla="*/ 609 w 609"/>
              <a:gd name="T138" fmla="*/ 857 h 8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09" h="857">
                <a:moveTo>
                  <a:pt x="12" y="523"/>
                </a:moveTo>
                <a:cubicBezTo>
                  <a:pt x="10" y="513"/>
                  <a:pt x="10" y="507"/>
                  <a:pt x="4" y="499"/>
                </a:cubicBezTo>
                <a:cubicBezTo>
                  <a:pt x="8" y="469"/>
                  <a:pt x="8" y="477"/>
                  <a:pt x="30" y="463"/>
                </a:cubicBezTo>
                <a:cubicBezTo>
                  <a:pt x="45" y="468"/>
                  <a:pt x="38" y="468"/>
                  <a:pt x="52" y="465"/>
                </a:cubicBezTo>
                <a:cubicBezTo>
                  <a:pt x="65" y="446"/>
                  <a:pt x="66" y="457"/>
                  <a:pt x="60" y="421"/>
                </a:cubicBezTo>
                <a:cubicBezTo>
                  <a:pt x="59" y="415"/>
                  <a:pt x="52" y="403"/>
                  <a:pt x="52" y="403"/>
                </a:cubicBezTo>
                <a:cubicBezTo>
                  <a:pt x="57" y="387"/>
                  <a:pt x="60" y="371"/>
                  <a:pt x="44" y="361"/>
                </a:cubicBezTo>
                <a:cubicBezTo>
                  <a:pt x="39" y="353"/>
                  <a:pt x="33" y="347"/>
                  <a:pt x="28" y="339"/>
                </a:cubicBezTo>
                <a:cubicBezTo>
                  <a:pt x="27" y="323"/>
                  <a:pt x="25" y="308"/>
                  <a:pt x="20" y="293"/>
                </a:cubicBezTo>
                <a:cubicBezTo>
                  <a:pt x="19" y="289"/>
                  <a:pt x="20" y="283"/>
                  <a:pt x="16" y="281"/>
                </a:cubicBezTo>
                <a:cubicBezTo>
                  <a:pt x="12" y="278"/>
                  <a:pt x="4" y="273"/>
                  <a:pt x="4" y="273"/>
                </a:cubicBezTo>
                <a:cubicBezTo>
                  <a:pt x="3" y="269"/>
                  <a:pt x="0" y="263"/>
                  <a:pt x="4" y="259"/>
                </a:cubicBezTo>
                <a:cubicBezTo>
                  <a:pt x="7" y="256"/>
                  <a:pt x="16" y="251"/>
                  <a:pt x="16" y="251"/>
                </a:cubicBezTo>
                <a:cubicBezTo>
                  <a:pt x="19" y="243"/>
                  <a:pt x="23" y="243"/>
                  <a:pt x="26" y="235"/>
                </a:cubicBezTo>
                <a:cubicBezTo>
                  <a:pt x="27" y="224"/>
                  <a:pt x="26" y="212"/>
                  <a:pt x="28" y="201"/>
                </a:cubicBezTo>
                <a:cubicBezTo>
                  <a:pt x="29" y="195"/>
                  <a:pt x="65" y="181"/>
                  <a:pt x="72" y="179"/>
                </a:cubicBezTo>
                <a:cubicBezTo>
                  <a:pt x="90" y="183"/>
                  <a:pt x="85" y="193"/>
                  <a:pt x="106" y="179"/>
                </a:cubicBezTo>
                <a:cubicBezTo>
                  <a:pt x="112" y="171"/>
                  <a:pt x="115" y="163"/>
                  <a:pt x="120" y="155"/>
                </a:cubicBezTo>
                <a:cubicBezTo>
                  <a:pt x="125" y="136"/>
                  <a:pt x="129" y="108"/>
                  <a:pt x="146" y="97"/>
                </a:cubicBezTo>
                <a:cubicBezTo>
                  <a:pt x="151" y="83"/>
                  <a:pt x="146" y="86"/>
                  <a:pt x="156" y="83"/>
                </a:cubicBezTo>
                <a:cubicBezTo>
                  <a:pt x="160" y="70"/>
                  <a:pt x="173" y="70"/>
                  <a:pt x="182" y="61"/>
                </a:cubicBezTo>
                <a:cubicBezTo>
                  <a:pt x="187" y="56"/>
                  <a:pt x="200" y="47"/>
                  <a:pt x="200" y="47"/>
                </a:cubicBezTo>
                <a:cubicBezTo>
                  <a:pt x="208" y="35"/>
                  <a:pt x="204" y="16"/>
                  <a:pt x="220" y="11"/>
                </a:cubicBezTo>
                <a:cubicBezTo>
                  <a:pt x="232" y="15"/>
                  <a:pt x="251" y="5"/>
                  <a:pt x="264" y="3"/>
                </a:cubicBezTo>
                <a:cubicBezTo>
                  <a:pt x="273" y="0"/>
                  <a:pt x="277" y="2"/>
                  <a:pt x="284" y="7"/>
                </a:cubicBezTo>
                <a:cubicBezTo>
                  <a:pt x="293" y="21"/>
                  <a:pt x="301" y="25"/>
                  <a:pt x="318" y="27"/>
                </a:cubicBezTo>
                <a:cubicBezTo>
                  <a:pt x="326" y="30"/>
                  <a:pt x="327" y="33"/>
                  <a:pt x="330" y="41"/>
                </a:cubicBezTo>
                <a:cubicBezTo>
                  <a:pt x="332" y="56"/>
                  <a:pt x="331" y="83"/>
                  <a:pt x="348" y="89"/>
                </a:cubicBezTo>
                <a:cubicBezTo>
                  <a:pt x="356" y="101"/>
                  <a:pt x="356" y="102"/>
                  <a:pt x="368" y="107"/>
                </a:cubicBezTo>
                <a:cubicBezTo>
                  <a:pt x="372" y="109"/>
                  <a:pt x="380" y="111"/>
                  <a:pt x="380" y="111"/>
                </a:cubicBezTo>
                <a:cubicBezTo>
                  <a:pt x="388" y="123"/>
                  <a:pt x="386" y="141"/>
                  <a:pt x="398" y="149"/>
                </a:cubicBezTo>
                <a:cubicBezTo>
                  <a:pt x="407" y="163"/>
                  <a:pt x="402" y="158"/>
                  <a:pt x="412" y="165"/>
                </a:cubicBezTo>
                <a:cubicBezTo>
                  <a:pt x="414" y="177"/>
                  <a:pt x="416" y="180"/>
                  <a:pt x="414" y="193"/>
                </a:cubicBezTo>
                <a:cubicBezTo>
                  <a:pt x="413" y="221"/>
                  <a:pt x="410" y="232"/>
                  <a:pt x="418" y="255"/>
                </a:cubicBezTo>
                <a:cubicBezTo>
                  <a:pt x="419" y="258"/>
                  <a:pt x="421" y="265"/>
                  <a:pt x="424" y="267"/>
                </a:cubicBezTo>
                <a:cubicBezTo>
                  <a:pt x="428" y="269"/>
                  <a:pt x="436" y="271"/>
                  <a:pt x="436" y="271"/>
                </a:cubicBezTo>
                <a:cubicBezTo>
                  <a:pt x="439" y="279"/>
                  <a:pt x="454" y="290"/>
                  <a:pt x="462" y="295"/>
                </a:cubicBezTo>
                <a:cubicBezTo>
                  <a:pt x="463" y="297"/>
                  <a:pt x="464" y="299"/>
                  <a:pt x="466" y="301"/>
                </a:cubicBezTo>
                <a:cubicBezTo>
                  <a:pt x="468" y="302"/>
                  <a:pt x="471" y="302"/>
                  <a:pt x="472" y="303"/>
                </a:cubicBezTo>
                <a:cubicBezTo>
                  <a:pt x="495" y="326"/>
                  <a:pt x="469" y="308"/>
                  <a:pt x="486" y="319"/>
                </a:cubicBezTo>
                <a:cubicBezTo>
                  <a:pt x="490" y="325"/>
                  <a:pt x="499" y="333"/>
                  <a:pt x="506" y="335"/>
                </a:cubicBezTo>
                <a:cubicBezTo>
                  <a:pt x="511" y="350"/>
                  <a:pt x="523" y="349"/>
                  <a:pt x="536" y="351"/>
                </a:cubicBezTo>
                <a:cubicBezTo>
                  <a:pt x="547" y="367"/>
                  <a:pt x="540" y="360"/>
                  <a:pt x="556" y="371"/>
                </a:cubicBezTo>
                <a:cubicBezTo>
                  <a:pt x="558" y="372"/>
                  <a:pt x="562" y="375"/>
                  <a:pt x="562" y="375"/>
                </a:cubicBezTo>
                <a:cubicBezTo>
                  <a:pt x="565" y="380"/>
                  <a:pt x="575" y="389"/>
                  <a:pt x="580" y="391"/>
                </a:cubicBezTo>
                <a:cubicBezTo>
                  <a:pt x="585" y="398"/>
                  <a:pt x="591" y="406"/>
                  <a:pt x="598" y="411"/>
                </a:cubicBezTo>
                <a:cubicBezTo>
                  <a:pt x="602" y="425"/>
                  <a:pt x="609" y="447"/>
                  <a:pt x="592" y="453"/>
                </a:cubicBezTo>
                <a:cubicBezTo>
                  <a:pt x="588" y="459"/>
                  <a:pt x="581" y="464"/>
                  <a:pt x="578" y="471"/>
                </a:cubicBezTo>
                <a:cubicBezTo>
                  <a:pt x="572" y="484"/>
                  <a:pt x="568" y="497"/>
                  <a:pt x="556" y="505"/>
                </a:cubicBezTo>
                <a:cubicBezTo>
                  <a:pt x="551" y="519"/>
                  <a:pt x="550" y="523"/>
                  <a:pt x="542" y="535"/>
                </a:cubicBezTo>
                <a:cubicBezTo>
                  <a:pt x="539" y="540"/>
                  <a:pt x="527" y="541"/>
                  <a:pt x="524" y="543"/>
                </a:cubicBezTo>
                <a:cubicBezTo>
                  <a:pt x="510" y="552"/>
                  <a:pt x="495" y="556"/>
                  <a:pt x="482" y="565"/>
                </a:cubicBezTo>
                <a:cubicBezTo>
                  <a:pt x="479" y="569"/>
                  <a:pt x="475" y="572"/>
                  <a:pt x="472" y="577"/>
                </a:cubicBezTo>
                <a:cubicBezTo>
                  <a:pt x="470" y="581"/>
                  <a:pt x="468" y="589"/>
                  <a:pt x="468" y="589"/>
                </a:cubicBezTo>
                <a:cubicBezTo>
                  <a:pt x="471" y="599"/>
                  <a:pt x="471" y="593"/>
                  <a:pt x="466" y="607"/>
                </a:cubicBezTo>
                <a:cubicBezTo>
                  <a:pt x="465" y="609"/>
                  <a:pt x="464" y="613"/>
                  <a:pt x="464" y="613"/>
                </a:cubicBezTo>
                <a:cubicBezTo>
                  <a:pt x="463" y="629"/>
                  <a:pt x="461" y="637"/>
                  <a:pt x="466" y="651"/>
                </a:cubicBezTo>
                <a:cubicBezTo>
                  <a:pt x="465" y="654"/>
                  <a:pt x="464" y="665"/>
                  <a:pt x="462" y="669"/>
                </a:cubicBezTo>
                <a:cubicBezTo>
                  <a:pt x="460" y="673"/>
                  <a:pt x="454" y="681"/>
                  <a:pt x="454" y="681"/>
                </a:cubicBezTo>
                <a:cubicBezTo>
                  <a:pt x="456" y="696"/>
                  <a:pt x="457" y="714"/>
                  <a:pt x="462" y="729"/>
                </a:cubicBezTo>
                <a:cubicBezTo>
                  <a:pt x="461" y="747"/>
                  <a:pt x="462" y="760"/>
                  <a:pt x="452" y="775"/>
                </a:cubicBezTo>
                <a:cubicBezTo>
                  <a:pt x="447" y="793"/>
                  <a:pt x="440" y="768"/>
                  <a:pt x="426" y="763"/>
                </a:cubicBezTo>
                <a:cubicBezTo>
                  <a:pt x="402" y="768"/>
                  <a:pt x="409" y="769"/>
                  <a:pt x="374" y="771"/>
                </a:cubicBezTo>
                <a:cubicBezTo>
                  <a:pt x="363" y="775"/>
                  <a:pt x="358" y="776"/>
                  <a:pt x="348" y="783"/>
                </a:cubicBezTo>
                <a:cubicBezTo>
                  <a:pt x="346" y="784"/>
                  <a:pt x="342" y="787"/>
                  <a:pt x="342" y="787"/>
                </a:cubicBezTo>
                <a:cubicBezTo>
                  <a:pt x="289" y="769"/>
                  <a:pt x="305" y="792"/>
                  <a:pt x="280" y="809"/>
                </a:cubicBezTo>
                <a:cubicBezTo>
                  <a:pt x="277" y="817"/>
                  <a:pt x="273" y="816"/>
                  <a:pt x="266" y="821"/>
                </a:cubicBezTo>
                <a:cubicBezTo>
                  <a:pt x="262" y="832"/>
                  <a:pt x="262" y="842"/>
                  <a:pt x="252" y="849"/>
                </a:cubicBezTo>
                <a:cubicBezTo>
                  <a:pt x="235" y="847"/>
                  <a:pt x="232" y="843"/>
                  <a:pt x="216" y="845"/>
                </a:cubicBezTo>
                <a:cubicBezTo>
                  <a:pt x="210" y="849"/>
                  <a:pt x="198" y="857"/>
                  <a:pt x="198" y="857"/>
                </a:cubicBezTo>
                <a:cubicBezTo>
                  <a:pt x="188" y="851"/>
                  <a:pt x="193" y="855"/>
                  <a:pt x="188" y="841"/>
                </a:cubicBezTo>
                <a:cubicBezTo>
                  <a:pt x="186" y="834"/>
                  <a:pt x="176" y="823"/>
                  <a:pt x="176" y="823"/>
                </a:cubicBezTo>
                <a:cubicBezTo>
                  <a:pt x="174" y="812"/>
                  <a:pt x="175" y="807"/>
                  <a:pt x="166" y="801"/>
                </a:cubicBezTo>
                <a:cubicBezTo>
                  <a:pt x="156" y="786"/>
                  <a:pt x="135" y="785"/>
                  <a:pt x="120" y="775"/>
                </a:cubicBezTo>
                <a:cubicBezTo>
                  <a:pt x="113" y="765"/>
                  <a:pt x="119" y="757"/>
                  <a:pt x="128" y="751"/>
                </a:cubicBezTo>
                <a:cubicBezTo>
                  <a:pt x="135" y="741"/>
                  <a:pt x="135" y="737"/>
                  <a:pt x="128" y="727"/>
                </a:cubicBezTo>
                <a:cubicBezTo>
                  <a:pt x="131" y="719"/>
                  <a:pt x="129" y="718"/>
                  <a:pt x="142" y="723"/>
                </a:cubicBezTo>
                <a:cubicBezTo>
                  <a:pt x="146" y="725"/>
                  <a:pt x="154" y="731"/>
                  <a:pt x="154" y="731"/>
                </a:cubicBezTo>
                <a:cubicBezTo>
                  <a:pt x="158" y="730"/>
                  <a:pt x="163" y="732"/>
                  <a:pt x="166" y="729"/>
                </a:cubicBezTo>
                <a:cubicBezTo>
                  <a:pt x="167" y="728"/>
                  <a:pt x="174" y="698"/>
                  <a:pt x="176" y="691"/>
                </a:cubicBezTo>
                <a:cubicBezTo>
                  <a:pt x="174" y="685"/>
                  <a:pt x="172" y="679"/>
                  <a:pt x="170" y="673"/>
                </a:cubicBezTo>
                <a:cubicBezTo>
                  <a:pt x="170" y="673"/>
                  <a:pt x="147" y="666"/>
                  <a:pt x="140" y="661"/>
                </a:cubicBezTo>
                <a:cubicBezTo>
                  <a:pt x="128" y="643"/>
                  <a:pt x="133" y="636"/>
                  <a:pt x="114" y="623"/>
                </a:cubicBezTo>
                <a:cubicBezTo>
                  <a:pt x="108" y="619"/>
                  <a:pt x="95" y="617"/>
                  <a:pt x="88" y="615"/>
                </a:cubicBezTo>
                <a:cubicBezTo>
                  <a:pt x="86" y="614"/>
                  <a:pt x="82" y="613"/>
                  <a:pt x="82" y="613"/>
                </a:cubicBezTo>
                <a:cubicBezTo>
                  <a:pt x="76" y="605"/>
                  <a:pt x="68" y="604"/>
                  <a:pt x="60" y="599"/>
                </a:cubicBezTo>
                <a:cubicBezTo>
                  <a:pt x="55" y="592"/>
                  <a:pt x="47" y="584"/>
                  <a:pt x="40" y="579"/>
                </a:cubicBezTo>
                <a:cubicBezTo>
                  <a:pt x="37" y="571"/>
                  <a:pt x="26" y="562"/>
                  <a:pt x="20" y="553"/>
                </a:cubicBezTo>
                <a:cubicBezTo>
                  <a:pt x="16" y="548"/>
                  <a:pt x="12" y="535"/>
                  <a:pt x="12" y="535"/>
                </a:cubicBezTo>
                <a:cubicBezTo>
                  <a:pt x="14" y="524"/>
                  <a:pt x="16" y="527"/>
                  <a:pt x="12" y="523"/>
                </a:cubicBez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32"/>
          <p:cNvSpPr>
            <a:spLocks/>
          </p:cNvSpPr>
          <p:nvPr/>
        </p:nvSpPr>
        <p:spPr bwMode="auto">
          <a:xfrm>
            <a:off x="1707455" y="1925861"/>
            <a:ext cx="1238250" cy="1016000"/>
          </a:xfrm>
          <a:custGeom>
            <a:avLst/>
            <a:gdLst>
              <a:gd name="T0" fmla="*/ 2147483647 w 648"/>
              <a:gd name="T1" fmla="*/ 2147483647 h 582"/>
              <a:gd name="T2" fmla="*/ 2147483647 w 648"/>
              <a:gd name="T3" fmla="*/ 2147483647 h 582"/>
              <a:gd name="T4" fmla="*/ 2147483647 w 648"/>
              <a:gd name="T5" fmla="*/ 2147483647 h 582"/>
              <a:gd name="T6" fmla="*/ 2147483647 w 648"/>
              <a:gd name="T7" fmla="*/ 2147483647 h 582"/>
              <a:gd name="T8" fmla="*/ 2147483647 w 648"/>
              <a:gd name="T9" fmla="*/ 2147483647 h 582"/>
              <a:gd name="T10" fmla="*/ 2147483647 w 648"/>
              <a:gd name="T11" fmla="*/ 2147483647 h 582"/>
              <a:gd name="T12" fmla="*/ 2147483647 w 648"/>
              <a:gd name="T13" fmla="*/ 2147483647 h 582"/>
              <a:gd name="T14" fmla="*/ 2147483647 w 648"/>
              <a:gd name="T15" fmla="*/ 2147483647 h 582"/>
              <a:gd name="T16" fmla="*/ 2147483647 w 648"/>
              <a:gd name="T17" fmla="*/ 2147483647 h 582"/>
              <a:gd name="T18" fmla="*/ 2147483647 w 648"/>
              <a:gd name="T19" fmla="*/ 2147483647 h 582"/>
              <a:gd name="T20" fmla="*/ 2147483647 w 648"/>
              <a:gd name="T21" fmla="*/ 2147483647 h 582"/>
              <a:gd name="T22" fmla="*/ 2147483647 w 648"/>
              <a:gd name="T23" fmla="*/ 2147483647 h 582"/>
              <a:gd name="T24" fmla="*/ 2147483647 w 648"/>
              <a:gd name="T25" fmla="*/ 2147483647 h 582"/>
              <a:gd name="T26" fmla="*/ 2147483647 w 648"/>
              <a:gd name="T27" fmla="*/ 2147483647 h 582"/>
              <a:gd name="T28" fmla="*/ 2147483647 w 648"/>
              <a:gd name="T29" fmla="*/ 2147483647 h 582"/>
              <a:gd name="T30" fmla="*/ 2147483647 w 648"/>
              <a:gd name="T31" fmla="*/ 2147483647 h 582"/>
              <a:gd name="T32" fmla="*/ 2147483647 w 648"/>
              <a:gd name="T33" fmla="*/ 2147483647 h 582"/>
              <a:gd name="T34" fmla="*/ 2147483647 w 648"/>
              <a:gd name="T35" fmla="*/ 2147483647 h 582"/>
              <a:gd name="T36" fmla="*/ 2147483647 w 648"/>
              <a:gd name="T37" fmla="*/ 2147483647 h 582"/>
              <a:gd name="T38" fmla="*/ 0 w 648"/>
              <a:gd name="T39" fmla="*/ 2147483647 h 582"/>
              <a:gd name="T40" fmla="*/ 2147483647 w 648"/>
              <a:gd name="T41" fmla="*/ 2147483647 h 582"/>
              <a:gd name="T42" fmla="*/ 2147483647 w 648"/>
              <a:gd name="T43" fmla="*/ 2147483647 h 582"/>
              <a:gd name="T44" fmla="*/ 2147483647 w 648"/>
              <a:gd name="T45" fmla="*/ 2147483647 h 582"/>
              <a:gd name="T46" fmla="*/ 2147483647 w 648"/>
              <a:gd name="T47" fmla="*/ 2147483647 h 582"/>
              <a:gd name="T48" fmla="*/ 2147483647 w 648"/>
              <a:gd name="T49" fmla="*/ 2147483647 h 582"/>
              <a:gd name="T50" fmla="*/ 2147483647 w 648"/>
              <a:gd name="T51" fmla="*/ 2147483647 h 582"/>
              <a:gd name="T52" fmla="*/ 2147483647 w 648"/>
              <a:gd name="T53" fmla="*/ 2147483647 h 582"/>
              <a:gd name="T54" fmla="*/ 2147483647 w 648"/>
              <a:gd name="T55" fmla="*/ 2147483647 h 582"/>
              <a:gd name="T56" fmla="*/ 2147483647 w 648"/>
              <a:gd name="T57" fmla="*/ 2147483647 h 582"/>
              <a:gd name="T58" fmla="*/ 2147483647 w 648"/>
              <a:gd name="T59" fmla="*/ 2147483647 h 582"/>
              <a:gd name="T60" fmla="*/ 2147483647 w 648"/>
              <a:gd name="T61" fmla="*/ 2147483647 h 582"/>
              <a:gd name="T62" fmla="*/ 2147483647 w 648"/>
              <a:gd name="T63" fmla="*/ 2147483647 h 582"/>
              <a:gd name="T64" fmla="*/ 2147483647 w 648"/>
              <a:gd name="T65" fmla="*/ 2147483647 h 582"/>
              <a:gd name="T66" fmla="*/ 2147483647 w 648"/>
              <a:gd name="T67" fmla="*/ 2147483647 h 5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48"/>
              <a:gd name="T103" fmla="*/ 0 h 582"/>
              <a:gd name="T104" fmla="*/ 648 w 648"/>
              <a:gd name="T105" fmla="*/ 582 h 5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48" h="582">
                <a:moveTo>
                  <a:pt x="562" y="28"/>
                </a:moveTo>
                <a:cubicBezTo>
                  <a:pt x="577" y="23"/>
                  <a:pt x="577" y="19"/>
                  <a:pt x="586" y="6"/>
                </a:cubicBezTo>
                <a:cubicBezTo>
                  <a:pt x="588" y="3"/>
                  <a:pt x="602" y="1"/>
                  <a:pt x="606" y="0"/>
                </a:cubicBezTo>
                <a:cubicBezTo>
                  <a:pt x="617" y="2"/>
                  <a:pt x="627" y="4"/>
                  <a:pt x="638" y="8"/>
                </a:cubicBezTo>
                <a:cubicBezTo>
                  <a:pt x="647" y="22"/>
                  <a:pt x="644" y="15"/>
                  <a:pt x="648" y="26"/>
                </a:cubicBezTo>
                <a:cubicBezTo>
                  <a:pt x="642" y="44"/>
                  <a:pt x="639" y="39"/>
                  <a:pt x="620" y="42"/>
                </a:cubicBezTo>
                <a:cubicBezTo>
                  <a:pt x="617" y="45"/>
                  <a:pt x="604" y="62"/>
                  <a:pt x="600" y="64"/>
                </a:cubicBezTo>
                <a:cubicBezTo>
                  <a:pt x="594" y="67"/>
                  <a:pt x="580" y="70"/>
                  <a:pt x="580" y="70"/>
                </a:cubicBezTo>
                <a:cubicBezTo>
                  <a:pt x="572" y="82"/>
                  <a:pt x="561" y="90"/>
                  <a:pt x="556" y="104"/>
                </a:cubicBezTo>
                <a:cubicBezTo>
                  <a:pt x="554" y="124"/>
                  <a:pt x="549" y="144"/>
                  <a:pt x="546" y="164"/>
                </a:cubicBezTo>
                <a:cubicBezTo>
                  <a:pt x="545" y="168"/>
                  <a:pt x="538" y="174"/>
                  <a:pt x="536" y="176"/>
                </a:cubicBezTo>
                <a:cubicBezTo>
                  <a:pt x="527" y="186"/>
                  <a:pt x="525" y="201"/>
                  <a:pt x="518" y="212"/>
                </a:cubicBezTo>
                <a:cubicBezTo>
                  <a:pt x="515" y="223"/>
                  <a:pt x="512" y="235"/>
                  <a:pt x="510" y="246"/>
                </a:cubicBezTo>
                <a:cubicBezTo>
                  <a:pt x="512" y="255"/>
                  <a:pt x="515" y="260"/>
                  <a:pt x="518" y="268"/>
                </a:cubicBezTo>
                <a:cubicBezTo>
                  <a:pt x="515" y="277"/>
                  <a:pt x="517" y="282"/>
                  <a:pt x="522" y="290"/>
                </a:cubicBezTo>
                <a:cubicBezTo>
                  <a:pt x="518" y="317"/>
                  <a:pt x="509" y="326"/>
                  <a:pt x="502" y="348"/>
                </a:cubicBezTo>
                <a:cubicBezTo>
                  <a:pt x="509" y="399"/>
                  <a:pt x="517" y="388"/>
                  <a:pt x="446" y="390"/>
                </a:cubicBezTo>
                <a:cubicBezTo>
                  <a:pt x="440" y="399"/>
                  <a:pt x="437" y="406"/>
                  <a:pt x="428" y="412"/>
                </a:cubicBezTo>
                <a:cubicBezTo>
                  <a:pt x="423" y="419"/>
                  <a:pt x="415" y="427"/>
                  <a:pt x="408" y="432"/>
                </a:cubicBezTo>
                <a:cubicBezTo>
                  <a:pt x="403" y="440"/>
                  <a:pt x="397" y="449"/>
                  <a:pt x="390" y="454"/>
                </a:cubicBezTo>
                <a:cubicBezTo>
                  <a:pt x="386" y="465"/>
                  <a:pt x="366" y="487"/>
                  <a:pt x="356" y="494"/>
                </a:cubicBezTo>
                <a:cubicBezTo>
                  <a:pt x="349" y="505"/>
                  <a:pt x="356" y="496"/>
                  <a:pt x="346" y="502"/>
                </a:cubicBezTo>
                <a:cubicBezTo>
                  <a:pt x="342" y="504"/>
                  <a:pt x="334" y="510"/>
                  <a:pt x="334" y="510"/>
                </a:cubicBezTo>
                <a:cubicBezTo>
                  <a:pt x="331" y="515"/>
                  <a:pt x="318" y="520"/>
                  <a:pt x="318" y="520"/>
                </a:cubicBezTo>
                <a:cubicBezTo>
                  <a:pt x="311" y="519"/>
                  <a:pt x="303" y="520"/>
                  <a:pt x="296" y="518"/>
                </a:cubicBezTo>
                <a:cubicBezTo>
                  <a:pt x="290" y="517"/>
                  <a:pt x="275" y="485"/>
                  <a:pt x="268" y="478"/>
                </a:cubicBezTo>
                <a:cubicBezTo>
                  <a:pt x="254" y="480"/>
                  <a:pt x="252" y="485"/>
                  <a:pt x="240" y="488"/>
                </a:cubicBezTo>
                <a:cubicBezTo>
                  <a:pt x="227" y="485"/>
                  <a:pt x="216" y="482"/>
                  <a:pt x="202" y="488"/>
                </a:cubicBezTo>
                <a:cubicBezTo>
                  <a:pt x="198" y="490"/>
                  <a:pt x="197" y="497"/>
                  <a:pt x="194" y="500"/>
                </a:cubicBezTo>
                <a:cubicBezTo>
                  <a:pt x="190" y="504"/>
                  <a:pt x="182" y="512"/>
                  <a:pt x="182" y="512"/>
                </a:cubicBezTo>
                <a:cubicBezTo>
                  <a:pt x="179" y="522"/>
                  <a:pt x="176" y="535"/>
                  <a:pt x="166" y="538"/>
                </a:cubicBezTo>
                <a:cubicBezTo>
                  <a:pt x="156" y="548"/>
                  <a:pt x="151" y="546"/>
                  <a:pt x="138" y="542"/>
                </a:cubicBezTo>
                <a:cubicBezTo>
                  <a:pt x="131" y="543"/>
                  <a:pt x="122" y="541"/>
                  <a:pt x="116" y="546"/>
                </a:cubicBezTo>
                <a:cubicBezTo>
                  <a:pt x="109" y="551"/>
                  <a:pt x="98" y="564"/>
                  <a:pt x="98" y="564"/>
                </a:cubicBezTo>
                <a:cubicBezTo>
                  <a:pt x="96" y="571"/>
                  <a:pt x="92" y="575"/>
                  <a:pt x="90" y="582"/>
                </a:cubicBezTo>
                <a:cubicBezTo>
                  <a:pt x="74" y="580"/>
                  <a:pt x="72" y="576"/>
                  <a:pt x="66" y="562"/>
                </a:cubicBezTo>
                <a:cubicBezTo>
                  <a:pt x="63" y="556"/>
                  <a:pt x="62" y="550"/>
                  <a:pt x="60" y="544"/>
                </a:cubicBezTo>
                <a:cubicBezTo>
                  <a:pt x="59" y="542"/>
                  <a:pt x="58" y="538"/>
                  <a:pt x="58" y="538"/>
                </a:cubicBezTo>
                <a:cubicBezTo>
                  <a:pt x="57" y="529"/>
                  <a:pt x="58" y="519"/>
                  <a:pt x="56" y="510"/>
                </a:cubicBezTo>
                <a:cubicBezTo>
                  <a:pt x="53" y="499"/>
                  <a:pt x="12" y="483"/>
                  <a:pt x="0" y="480"/>
                </a:cubicBezTo>
                <a:cubicBezTo>
                  <a:pt x="9" y="474"/>
                  <a:pt x="13" y="468"/>
                  <a:pt x="22" y="462"/>
                </a:cubicBezTo>
                <a:cubicBezTo>
                  <a:pt x="32" y="448"/>
                  <a:pt x="27" y="453"/>
                  <a:pt x="36" y="444"/>
                </a:cubicBezTo>
                <a:cubicBezTo>
                  <a:pt x="33" y="431"/>
                  <a:pt x="29" y="438"/>
                  <a:pt x="26" y="424"/>
                </a:cubicBezTo>
                <a:cubicBezTo>
                  <a:pt x="29" y="388"/>
                  <a:pt x="27" y="397"/>
                  <a:pt x="54" y="388"/>
                </a:cubicBezTo>
                <a:cubicBezTo>
                  <a:pt x="66" y="351"/>
                  <a:pt x="103" y="364"/>
                  <a:pt x="134" y="354"/>
                </a:cubicBezTo>
                <a:cubicBezTo>
                  <a:pt x="140" y="355"/>
                  <a:pt x="146" y="354"/>
                  <a:pt x="152" y="356"/>
                </a:cubicBezTo>
                <a:cubicBezTo>
                  <a:pt x="154" y="357"/>
                  <a:pt x="154" y="361"/>
                  <a:pt x="156" y="362"/>
                </a:cubicBezTo>
                <a:cubicBezTo>
                  <a:pt x="160" y="364"/>
                  <a:pt x="168" y="366"/>
                  <a:pt x="168" y="366"/>
                </a:cubicBezTo>
                <a:cubicBezTo>
                  <a:pt x="175" y="365"/>
                  <a:pt x="185" y="368"/>
                  <a:pt x="190" y="362"/>
                </a:cubicBezTo>
                <a:cubicBezTo>
                  <a:pt x="196" y="354"/>
                  <a:pt x="190" y="351"/>
                  <a:pt x="200" y="344"/>
                </a:cubicBezTo>
                <a:cubicBezTo>
                  <a:pt x="201" y="337"/>
                  <a:pt x="202" y="328"/>
                  <a:pt x="208" y="322"/>
                </a:cubicBezTo>
                <a:cubicBezTo>
                  <a:pt x="213" y="317"/>
                  <a:pt x="226" y="314"/>
                  <a:pt x="226" y="314"/>
                </a:cubicBezTo>
                <a:cubicBezTo>
                  <a:pt x="230" y="302"/>
                  <a:pt x="234" y="287"/>
                  <a:pt x="244" y="280"/>
                </a:cubicBezTo>
                <a:cubicBezTo>
                  <a:pt x="246" y="273"/>
                  <a:pt x="247" y="266"/>
                  <a:pt x="250" y="260"/>
                </a:cubicBezTo>
                <a:cubicBezTo>
                  <a:pt x="252" y="256"/>
                  <a:pt x="258" y="248"/>
                  <a:pt x="258" y="248"/>
                </a:cubicBezTo>
                <a:cubicBezTo>
                  <a:pt x="260" y="231"/>
                  <a:pt x="262" y="222"/>
                  <a:pt x="244" y="218"/>
                </a:cubicBezTo>
                <a:cubicBezTo>
                  <a:pt x="234" y="220"/>
                  <a:pt x="232" y="225"/>
                  <a:pt x="226" y="216"/>
                </a:cubicBezTo>
                <a:cubicBezTo>
                  <a:pt x="229" y="202"/>
                  <a:pt x="236" y="200"/>
                  <a:pt x="246" y="190"/>
                </a:cubicBezTo>
                <a:cubicBezTo>
                  <a:pt x="249" y="181"/>
                  <a:pt x="253" y="175"/>
                  <a:pt x="256" y="166"/>
                </a:cubicBezTo>
                <a:cubicBezTo>
                  <a:pt x="254" y="153"/>
                  <a:pt x="249" y="143"/>
                  <a:pt x="238" y="136"/>
                </a:cubicBezTo>
                <a:cubicBezTo>
                  <a:pt x="234" y="130"/>
                  <a:pt x="222" y="122"/>
                  <a:pt x="222" y="122"/>
                </a:cubicBezTo>
                <a:cubicBezTo>
                  <a:pt x="218" y="111"/>
                  <a:pt x="213" y="100"/>
                  <a:pt x="206" y="90"/>
                </a:cubicBezTo>
                <a:cubicBezTo>
                  <a:pt x="202" y="85"/>
                  <a:pt x="188" y="82"/>
                  <a:pt x="188" y="82"/>
                </a:cubicBezTo>
                <a:cubicBezTo>
                  <a:pt x="186" y="83"/>
                  <a:pt x="184" y="83"/>
                  <a:pt x="182" y="84"/>
                </a:cubicBezTo>
                <a:cubicBezTo>
                  <a:pt x="180" y="85"/>
                  <a:pt x="178" y="87"/>
                  <a:pt x="176" y="88"/>
                </a:cubicBezTo>
                <a:cubicBezTo>
                  <a:pt x="172" y="90"/>
                  <a:pt x="164" y="92"/>
                  <a:pt x="164" y="92"/>
                </a:cubicBezTo>
                <a:cubicBezTo>
                  <a:pt x="142" y="90"/>
                  <a:pt x="141" y="86"/>
                  <a:pt x="134" y="66"/>
                </a:cubicBezTo>
                <a:cubicBezTo>
                  <a:pt x="135" y="63"/>
                  <a:pt x="134" y="59"/>
                  <a:pt x="136" y="56"/>
                </a:cubicBezTo>
                <a:cubicBezTo>
                  <a:pt x="143" y="46"/>
                  <a:pt x="142" y="59"/>
                  <a:pt x="142" y="52"/>
                </a:cubicBezTo>
              </a:path>
            </a:pathLst>
          </a:custGeom>
          <a:solidFill>
            <a:srgbClr val="00B0F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33"/>
          <p:cNvSpPr>
            <a:spLocks/>
          </p:cNvSpPr>
          <p:nvPr/>
        </p:nvSpPr>
        <p:spPr bwMode="auto">
          <a:xfrm>
            <a:off x="6095305" y="2411636"/>
            <a:ext cx="1504950" cy="1295400"/>
          </a:xfrm>
          <a:custGeom>
            <a:avLst/>
            <a:gdLst>
              <a:gd name="T0" fmla="*/ 156606 w 788"/>
              <a:gd name="T1" fmla="*/ 871196 h 739"/>
              <a:gd name="T2" fmla="*/ 187164 w 788"/>
              <a:gd name="T3" fmla="*/ 836138 h 739"/>
              <a:gd name="T4" fmla="*/ 275016 w 788"/>
              <a:gd name="T5" fmla="*/ 723952 h 739"/>
              <a:gd name="T6" fmla="*/ 259738 w 788"/>
              <a:gd name="T7" fmla="*/ 664353 h 739"/>
              <a:gd name="T8" fmla="*/ 183344 w 788"/>
              <a:gd name="T9" fmla="*/ 629294 h 739"/>
              <a:gd name="T10" fmla="*/ 164246 w 788"/>
              <a:gd name="T11" fmla="*/ 604754 h 739"/>
              <a:gd name="T12" fmla="*/ 72574 w 788"/>
              <a:gd name="T13" fmla="*/ 538143 h 739"/>
              <a:gd name="T14" fmla="*/ 38197 w 788"/>
              <a:gd name="T15" fmla="*/ 489062 h 739"/>
              <a:gd name="T16" fmla="*/ 19098 w 788"/>
              <a:gd name="T17" fmla="*/ 411934 h 739"/>
              <a:gd name="T18" fmla="*/ 19098 w 788"/>
              <a:gd name="T19" fmla="*/ 306759 h 739"/>
              <a:gd name="T20" fmla="*/ 122229 w 788"/>
              <a:gd name="T21" fmla="*/ 271701 h 739"/>
              <a:gd name="T22" fmla="*/ 141328 w 788"/>
              <a:gd name="T23" fmla="*/ 247160 h 739"/>
              <a:gd name="T24" fmla="*/ 236820 w 788"/>
              <a:gd name="T25" fmla="*/ 247160 h 739"/>
              <a:gd name="T26" fmla="*/ 317033 w 788"/>
              <a:gd name="T27" fmla="*/ 134974 h 739"/>
              <a:gd name="T28" fmla="*/ 408705 w 788"/>
              <a:gd name="T29" fmla="*/ 127962 h 739"/>
              <a:gd name="T30" fmla="*/ 481278 w 788"/>
              <a:gd name="T31" fmla="*/ 110433 h 739"/>
              <a:gd name="T32" fmla="*/ 634065 w 788"/>
              <a:gd name="T33" fmla="*/ 99916 h 739"/>
              <a:gd name="T34" fmla="*/ 683721 w 788"/>
              <a:gd name="T35" fmla="*/ 156009 h 739"/>
              <a:gd name="T36" fmla="*/ 748655 w 788"/>
              <a:gd name="T37" fmla="*/ 145491 h 739"/>
              <a:gd name="T38" fmla="*/ 802131 w 788"/>
              <a:gd name="T39" fmla="*/ 159515 h 739"/>
              <a:gd name="T40" fmla="*/ 893803 w 788"/>
              <a:gd name="T41" fmla="*/ 148997 h 739"/>
              <a:gd name="T42" fmla="*/ 954917 w 788"/>
              <a:gd name="T43" fmla="*/ 106927 h 739"/>
              <a:gd name="T44" fmla="*/ 1084786 w 788"/>
              <a:gd name="T45" fmla="*/ 71869 h 739"/>
              <a:gd name="T46" fmla="*/ 1187917 w 788"/>
              <a:gd name="T47" fmla="*/ 8765 h 739"/>
              <a:gd name="T48" fmla="*/ 1268131 w 788"/>
              <a:gd name="T49" fmla="*/ 96410 h 739"/>
              <a:gd name="T50" fmla="*/ 1401819 w 788"/>
              <a:gd name="T51" fmla="*/ 257678 h 739"/>
              <a:gd name="T52" fmla="*/ 1478212 w 788"/>
              <a:gd name="T53" fmla="*/ 303253 h 739"/>
              <a:gd name="T54" fmla="*/ 1485852 w 788"/>
              <a:gd name="T55" fmla="*/ 432969 h 739"/>
              <a:gd name="T56" fmla="*/ 1493491 w 788"/>
              <a:gd name="T57" fmla="*/ 506591 h 739"/>
              <a:gd name="T58" fmla="*/ 1462934 w 788"/>
              <a:gd name="T59" fmla="*/ 723952 h 739"/>
              <a:gd name="T60" fmla="*/ 1447655 w 788"/>
              <a:gd name="T61" fmla="*/ 804585 h 739"/>
              <a:gd name="T62" fmla="*/ 1367442 w 788"/>
              <a:gd name="T63" fmla="*/ 825620 h 739"/>
              <a:gd name="T64" fmla="*/ 1317786 w 788"/>
              <a:gd name="T65" fmla="*/ 888725 h 739"/>
              <a:gd name="T66" fmla="*/ 1252852 w 788"/>
              <a:gd name="T67" fmla="*/ 927289 h 739"/>
              <a:gd name="T68" fmla="*/ 1187917 w 788"/>
              <a:gd name="T69" fmla="*/ 997406 h 739"/>
              <a:gd name="T70" fmla="*/ 1157360 w 788"/>
              <a:gd name="T71" fmla="*/ 1085051 h 739"/>
              <a:gd name="T72" fmla="*/ 1080967 w 788"/>
              <a:gd name="T73" fmla="*/ 1116603 h 739"/>
              <a:gd name="T74" fmla="*/ 962557 w 788"/>
              <a:gd name="T75" fmla="*/ 1232295 h 739"/>
              <a:gd name="T76" fmla="*/ 825049 w 788"/>
              <a:gd name="T77" fmla="*/ 1295400 h 739"/>
              <a:gd name="T78" fmla="*/ 718098 w 788"/>
              <a:gd name="T79" fmla="*/ 1221778 h 739"/>
              <a:gd name="T80" fmla="*/ 649344 w 788"/>
              <a:gd name="T81" fmla="*/ 1134132 h 739"/>
              <a:gd name="T82" fmla="*/ 588229 w 788"/>
              <a:gd name="T83" fmla="*/ 1099074 h 739"/>
              <a:gd name="T84" fmla="*/ 542393 w 788"/>
              <a:gd name="T85" fmla="*/ 1064016 h 739"/>
              <a:gd name="T86" fmla="*/ 420164 w 788"/>
              <a:gd name="T87" fmla="*/ 1088557 h 739"/>
              <a:gd name="T88" fmla="*/ 297934 w 788"/>
              <a:gd name="T89" fmla="*/ 1046487 h 739"/>
              <a:gd name="T90" fmla="*/ 206262 w 788"/>
              <a:gd name="T91" fmla="*/ 986888 h 739"/>
              <a:gd name="T92" fmla="*/ 99311 w 788"/>
              <a:gd name="T93" fmla="*/ 993900 h 739"/>
              <a:gd name="T94" fmla="*/ 152787 w 788"/>
              <a:gd name="T95" fmla="*/ 881713 h 73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8"/>
              <a:gd name="T145" fmla="*/ 0 h 739"/>
              <a:gd name="T146" fmla="*/ 788 w 788"/>
              <a:gd name="T147" fmla="*/ 739 h 73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8" h="739">
                <a:moveTo>
                  <a:pt x="80" y="503"/>
                </a:moveTo>
                <a:cubicBezTo>
                  <a:pt x="81" y="501"/>
                  <a:pt x="81" y="499"/>
                  <a:pt x="82" y="497"/>
                </a:cubicBezTo>
                <a:cubicBezTo>
                  <a:pt x="84" y="495"/>
                  <a:pt x="87" y="495"/>
                  <a:pt x="88" y="493"/>
                </a:cubicBezTo>
                <a:cubicBezTo>
                  <a:pt x="100" y="474"/>
                  <a:pt x="84" y="486"/>
                  <a:pt x="98" y="477"/>
                </a:cubicBezTo>
                <a:cubicBezTo>
                  <a:pt x="103" y="461"/>
                  <a:pt x="96" y="446"/>
                  <a:pt x="118" y="439"/>
                </a:cubicBezTo>
                <a:cubicBezTo>
                  <a:pt x="124" y="430"/>
                  <a:pt x="135" y="419"/>
                  <a:pt x="144" y="413"/>
                </a:cubicBezTo>
                <a:cubicBezTo>
                  <a:pt x="148" y="402"/>
                  <a:pt x="150" y="389"/>
                  <a:pt x="138" y="385"/>
                </a:cubicBezTo>
                <a:cubicBezTo>
                  <a:pt x="137" y="383"/>
                  <a:pt x="138" y="380"/>
                  <a:pt x="136" y="379"/>
                </a:cubicBezTo>
                <a:cubicBezTo>
                  <a:pt x="129" y="374"/>
                  <a:pt x="109" y="368"/>
                  <a:pt x="100" y="365"/>
                </a:cubicBezTo>
                <a:cubicBezTo>
                  <a:pt x="99" y="363"/>
                  <a:pt x="98" y="361"/>
                  <a:pt x="96" y="359"/>
                </a:cubicBezTo>
                <a:cubicBezTo>
                  <a:pt x="94" y="358"/>
                  <a:pt x="91" y="359"/>
                  <a:pt x="90" y="357"/>
                </a:cubicBezTo>
                <a:cubicBezTo>
                  <a:pt x="88" y="354"/>
                  <a:pt x="86" y="345"/>
                  <a:pt x="86" y="345"/>
                </a:cubicBezTo>
                <a:cubicBezTo>
                  <a:pt x="88" y="329"/>
                  <a:pt x="86" y="328"/>
                  <a:pt x="100" y="323"/>
                </a:cubicBezTo>
                <a:cubicBezTo>
                  <a:pt x="94" y="295"/>
                  <a:pt x="69" y="308"/>
                  <a:pt x="38" y="307"/>
                </a:cubicBezTo>
                <a:cubicBezTo>
                  <a:pt x="36" y="302"/>
                  <a:pt x="27" y="292"/>
                  <a:pt x="22" y="289"/>
                </a:cubicBezTo>
                <a:cubicBezTo>
                  <a:pt x="21" y="286"/>
                  <a:pt x="20" y="282"/>
                  <a:pt x="20" y="279"/>
                </a:cubicBezTo>
                <a:cubicBezTo>
                  <a:pt x="19" y="272"/>
                  <a:pt x="19" y="266"/>
                  <a:pt x="18" y="259"/>
                </a:cubicBezTo>
                <a:cubicBezTo>
                  <a:pt x="16" y="251"/>
                  <a:pt x="10" y="235"/>
                  <a:pt x="10" y="235"/>
                </a:cubicBezTo>
                <a:cubicBezTo>
                  <a:pt x="9" y="222"/>
                  <a:pt x="16" y="198"/>
                  <a:pt x="0" y="193"/>
                </a:cubicBezTo>
                <a:cubicBezTo>
                  <a:pt x="3" y="189"/>
                  <a:pt x="6" y="178"/>
                  <a:pt x="10" y="175"/>
                </a:cubicBezTo>
                <a:cubicBezTo>
                  <a:pt x="23" y="166"/>
                  <a:pt x="45" y="166"/>
                  <a:pt x="60" y="161"/>
                </a:cubicBezTo>
                <a:cubicBezTo>
                  <a:pt x="61" y="159"/>
                  <a:pt x="62" y="157"/>
                  <a:pt x="64" y="155"/>
                </a:cubicBezTo>
                <a:cubicBezTo>
                  <a:pt x="66" y="154"/>
                  <a:pt x="69" y="155"/>
                  <a:pt x="70" y="153"/>
                </a:cubicBezTo>
                <a:cubicBezTo>
                  <a:pt x="72" y="150"/>
                  <a:pt x="70" y="143"/>
                  <a:pt x="74" y="141"/>
                </a:cubicBezTo>
                <a:cubicBezTo>
                  <a:pt x="82" y="135"/>
                  <a:pt x="78" y="139"/>
                  <a:pt x="86" y="131"/>
                </a:cubicBezTo>
                <a:cubicBezTo>
                  <a:pt x="99" y="133"/>
                  <a:pt x="112" y="137"/>
                  <a:pt x="124" y="141"/>
                </a:cubicBezTo>
                <a:cubicBezTo>
                  <a:pt x="129" y="134"/>
                  <a:pt x="137" y="126"/>
                  <a:pt x="144" y="121"/>
                </a:cubicBezTo>
                <a:cubicBezTo>
                  <a:pt x="152" y="109"/>
                  <a:pt x="155" y="84"/>
                  <a:pt x="166" y="77"/>
                </a:cubicBezTo>
                <a:cubicBezTo>
                  <a:pt x="179" y="80"/>
                  <a:pt x="188" y="94"/>
                  <a:pt x="202" y="99"/>
                </a:cubicBezTo>
                <a:cubicBezTo>
                  <a:pt x="212" y="93"/>
                  <a:pt x="205" y="76"/>
                  <a:pt x="214" y="73"/>
                </a:cubicBezTo>
                <a:cubicBezTo>
                  <a:pt x="220" y="71"/>
                  <a:pt x="227" y="72"/>
                  <a:pt x="234" y="71"/>
                </a:cubicBezTo>
                <a:cubicBezTo>
                  <a:pt x="239" y="67"/>
                  <a:pt x="252" y="63"/>
                  <a:pt x="252" y="63"/>
                </a:cubicBezTo>
                <a:cubicBezTo>
                  <a:pt x="261" y="50"/>
                  <a:pt x="265" y="53"/>
                  <a:pt x="282" y="51"/>
                </a:cubicBezTo>
                <a:cubicBezTo>
                  <a:pt x="299" y="40"/>
                  <a:pt x="315" y="51"/>
                  <a:pt x="332" y="57"/>
                </a:cubicBezTo>
                <a:cubicBezTo>
                  <a:pt x="341" y="71"/>
                  <a:pt x="335" y="67"/>
                  <a:pt x="346" y="71"/>
                </a:cubicBezTo>
                <a:cubicBezTo>
                  <a:pt x="350" y="77"/>
                  <a:pt x="351" y="87"/>
                  <a:pt x="358" y="89"/>
                </a:cubicBezTo>
                <a:cubicBezTo>
                  <a:pt x="364" y="91"/>
                  <a:pt x="376" y="95"/>
                  <a:pt x="376" y="95"/>
                </a:cubicBezTo>
                <a:cubicBezTo>
                  <a:pt x="384" y="92"/>
                  <a:pt x="384" y="86"/>
                  <a:pt x="392" y="83"/>
                </a:cubicBezTo>
                <a:cubicBezTo>
                  <a:pt x="396" y="81"/>
                  <a:pt x="404" y="79"/>
                  <a:pt x="404" y="79"/>
                </a:cubicBezTo>
                <a:cubicBezTo>
                  <a:pt x="412" y="82"/>
                  <a:pt x="413" y="87"/>
                  <a:pt x="420" y="91"/>
                </a:cubicBezTo>
                <a:cubicBezTo>
                  <a:pt x="424" y="104"/>
                  <a:pt x="430" y="101"/>
                  <a:pt x="444" y="99"/>
                </a:cubicBezTo>
                <a:cubicBezTo>
                  <a:pt x="452" y="96"/>
                  <a:pt x="460" y="89"/>
                  <a:pt x="468" y="85"/>
                </a:cubicBezTo>
                <a:cubicBezTo>
                  <a:pt x="472" y="83"/>
                  <a:pt x="480" y="77"/>
                  <a:pt x="480" y="77"/>
                </a:cubicBezTo>
                <a:cubicBezTo>
                  <a:pt x="498" y="50"/>
                  <a:pt x="477" y="76"/>
                  <a:pt x="500" y="61"/>
                </a:cubicBezTo>
                <a:cubicBezTo>
                  <a:pt x="504" y="58"/>
                  <a:pt x="512" y="53"/>
                  <a:pt x="512" y="53"/>
                </a:cubicBezTo>
                <a:cubicBezTo>
                  <a:pt x="537" y="57"/>
                  <a:pt x="547" y="48"/>
                  <a:pt x="568" y="41"/>
                </a:cubicBezTo>
                <a:cubicBezTo>
                  <a:pt x="576" y="16"/>
                  <a:pt x="576" y="20"/>
                  <a:pt x="598" y="13"/>
                </a:cubicBezTo>
                <a:cubicBezTo>
                  <a:pt x="602" y="0"/>
                  <a:pt x="608" y="3"/>
                  <a:pt x="622" y="5"/>
                </a:cubicBezTo>
                <a:cubicBezTo>
                  <a:pt x="625" y="16"/>
                  <a:pt x="624" y="26"/>
                  <a:pt x="634" y="33"/>
                </a:cubicBezTo>
                <a:cubicBezTo>
                  <a:pt x="638" y="49"/>
                  <a:pt x="648" y="52"/>
                  <a:pt x="664" y="55"/>
                </a:cubicBezTo>
                <a:cubicBezTo>
                  <a:pt x="665" y="68"/>
                  <a:pt x="672" y="117"/>
                  <a:pt x="686" y="129"/>
                </a:cubicBezTo>
                <a:cubicBezTo>
                  <a:pt x="698" y="139"/>
                  <a:pt x="719" y="143"/>
                  <a:pt x="734" y="147"/>
                </a:cubicBezTo>
                <a:cubicBezTo>
                  <a:pt x="744" y="154"/>
                  <a:pt x="750" y="159"/>
                  <a:pt x="762" y="163"/>
                </a:cubicBezTo>
                <a:cubicBezTo>
                  <a:pt x="766" y="167"/>
                  <a:pt x="771" y="169"/>
                  <a:pt x="774" y="173"/>
                </a:cubicBezTo>
                <a:cubicBezTo>
                  <a:pt x="784" y="189"/>
                  <a:pt x="771" y="183"/>
                  <a:pt x="784" y="187"/>
                </a:cubicBezTo>
                <a:cubicBezTo>
                  <a:pt x="787" y="205"/>
                  <a:pt x="788" y="231"/>
                  <a:pt x="778" y="247"/>
                </a:cubicBezTo>
                <a:cubicBezTo>
                  <a:pt x="776" y="257"/>
                  <a:pt x="773" y="261"/>
                  <a:pt x="776" y="271"/>
                </a:cubicBezTo>
                <a:cubicBezTo>
                  <a:pt x="778" y="277"/>
                  <a:pt x="782" y="289"/>
                  <a:pt x="782" y="289"/>
                </a:cubicBezTo>
                <a:cubicBezTo>
                  <a:pt x="779" y="352"/>
                  <a:pt x="787" y="316"/>
                  <a:pt x="770" y="341"/>
                </a:cubicBezTo>
                <a:cubicBezTo>
                  <a:pt x="765" y="379"/>
                  <a:pt x="771" y="328"/>
                  <a:pt x="766" y="413"/>
                </a:cubicBezTo>
                <a:cubicBezTo>
                  <a:pt x="766" y="421"/>
                  <a:pt x="760" y="435"/>
                  <a:pt x="760" y="435"/>
                </a:cubicBezTo>
                <a:cubicBezTo>
                  <a:pt x="759" y="443"/>
                  <a:pt x="763" y="453"/>
                  <a:pt x="758" y="459"/>
                </a:cubicBezTo>
                <a:cubicBezTo>
                  <a:pt x="754" y="464"/>
                  <a:pt x="746" y="459"/>
                  <a:pt x="740" y="461"/>
                </a:cubicBezTo>
                <a:cubicBezTo>
                  <a:pt x="729" y="465"/>
                  <a:pt x="738" y="468"/>
                  <a:pt x="716" y="471"/>
                </a:cubicBezTo>
                <a:cubicBezTo>
                  <a:pt x="710" y="473"/>
                  <a:pt x="700" y="470"/>
                  <a:pt x="696" y="475"/>
                </a:cubicBezTo>
                <a:cubicBezTo>
                  <a:pt x="690" y="484"/>
                  <a:pt x="700" y="504"/>
                  <a:pt x="690" y="507"/>
                </a:cubicBezTo>
                <a:cubicBezTo>
                  <a:pt x="683" y="509"/>
                  <a:pt x="672" y="517"/>
                  <a:pt x="672" y="517"/>
                </a:cubicBezTo>
                <a:cubicBezTo>
                  <a:pt x="669" y="526"/>
                  <a:pt x="665" y="527"/>
                  <a:pt x="656" y="529"/>
                </a:cubicBezTo>
                <a:cubicBezTo>
                  <a:pt x="645" y="536"/>
                  <a:pt x="638" y="547"/>
                  <a:pt x="630" y="557"/>
                </a:cubicBezTo>
                <a:cubicBezTo>
                  <a:pt x="627" y="561"/>
                  <a:pt x="622" y="569"/>
                  <a:pt x="622" y="569"/>
                </a:cubicBezTo>
                <a:cubicBezTo>
                  <a:pt x="620" y="577"/>
                  <a:pt x="616" y="582"/>
                  <a:pt x="614" y="589"/>
                </a:cubicBezTo>
                <a:cubicBezTo>
                  <a:pt x="612" y="603"/>
                  <a:pt x="613" y="608"/>
                  <a:pt x="606" y="619"/>
                </a:cubicBezTo>
                <a:cubicBezTo>
                  <a:pt x="602" y="635"/>
                  <a:pt x="591" y="642"/>
                  <a:pt x="576" y="647"/>
                </a:cubicBezTo>
                <a:cubicBezTo>
                  <a:pt x="572" y="644"/>
                  <a:pt x="571" y="638"/>
                  <a:pt x="566" y="637"/>
                </a:cubicBezTo>
                <a:cubicBezTo>
                  <a:pt x="557" y="634"/>
                  <a:pt x="525" y="651"/>
                  <a:pt x="514" y="653"/>
                </a:cubicBezTo>
                <a:cubicBezTo>
                  <a:pt x="508" y="671"/>
                  <a:pt x="524" y="696"/>
                  <a:pt x="504" y="703"/>
                </a:cubicBezTo>
                <a:cubicBezTo>
                  <a:pt x="489" y="718"/>
                  <a:pt x="484" y="719"/>
                  <a:pt x="462" y="721"/>
                </a:cubicBezTo>
                <a:cubicBezTo>
                  <a:pt x="450" y="725"/>
                  <a:pt x="443" y="735"/>
                  <a:pt x="432" y="739"/>
                </a:cubicBezTo>
                <a:cubicBezTo>
                  <a:pt x="392" y="735"/>
                  <a:pt x="429" y="737"/>
                  <a:pt x="404" y="729"/>
                </a:cubicBezTo>
                <a:cubicBezTo>
                  <a:pt x="398" y="710"/>
                  <a:pt x="395" y="705"/>
                  <a:pt x="376" y="697"/>
                </a:cubicBezTo>
                <a:cubicBezTo>
                  <a:pt x="370" y="694"/>
                  <a:pt x="358" y="691"/>
                  <a:pt x="358" y="691"/>
                </a:cubicBezTo>
                <a:cubicBezTo>
                  <a:pt x="354" y="678"/>
                  <a:pt x="350" y="653"/>
                  <a:pt x="340" y="647"/>
                </a:cubicBezTo>
                <a:cubicBezTo>
                  <a:pt x="337" y="638"/>
                  <a:pt x="328" y="635"/>
                  <a:pt x="320" y="631"/>
                </a:cubicBezTo>
                <a:cubicBezTo>
                  <a:pt x="316" y="629"/>
                  <a:pt x="308" y="627"/>
                  <a:pt x="308" y="627"/>
                </a:cubicBezTo>
                <a:cubicBezTo>
                  <a:pt x="306" y="622"/>
                  <a:pt x="300" y="614"/>
                  <a:pt x="296" y="611"/>
                </a:cubicBezTo>
                <a:cubicBezTo>
                  <a:pt x="292" y="609"/>
                  <a:pt x="284" y="607"/>
                  <a:pt x="284" y="607"/>
                </a:cubicBezTo>
                <a:cubicBezTo>
                  <a:pt x="246" y="609"/>
                  <a:pt x="261" y="605"/>
                  <a:pt x="238" y="613"/>
                </a:cubicBezTo>
                <a:cubicBezTo>
                  <a:pt x="232" y="615"/>
                  <a:pt x="220" y="621"/>
                  <a:pt x="220" y="621"/>
                </a:cubicBezTo>
                <a:cubicBezTo>
                  <a:pt x="203" y="620"/>
                  <a:pt x="185" y="623"/>
                  <a:pt x="168" y="619"/>
                </a:cubicBezTo>
                <a:cubicBezTo>
                  <a:pt x="160" y="617"/>
                  <a:pt x="163" y="602"/>
                  <a:pt x="156" y="597"/>
                </a:cubicBezTo>
                <a:cubicBezTo>
                  <a:pt x="149" y="587"/>
                  <a:pt x="139" y="589"/>
                  <a:pt x="128" y="585"/>
                </a:cubicBezTo>
                <a:cubicBezTo>
                  <a:pt x="125" y="563"/>
                  <a:pt x="122" y="573"/>
                  <a:pt x="108" y="563"/>
                </a:cubicBezTo>
                <a:cubicBezTo>
                  <a:pt x="86" y="565"/>
                  <a:pt x="78" y="569"/>
                  <a:pt x="60" y="575"/>
                </a:cubicBezTo>
                <a:cubicBezTo>
                  <a:pt x="44" y="570"/>
                  <a:pt x="63" y="578"/>
                  <a:pt x="52" y="567"/>
                </a:cubicBezTo>
                <a:cubicBezTo>
                  <a:pt x="49" y="564"/>
                  <a:pt x="44" y="563"/>
                  <a:pt x="40" y="561"/>
                </a:cubicBezTo>
                <a:cubicBezTo>
                  <a:pt x="31" y="534"/>
                  <a:pt x="49" y="503"/>
                  <a:pt x="80" y="503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34"/>
          <p:cNvSpPr>
            <a:spLocks/>
          </p:cNvSpPr>
          <p:nvPr/>
        </p:nvSpPr>
        <p:spPr bwMode="auto">
          <a:xfrm>
            <a:off x="7511374" y="2452911"/>
            <a:ext cx="1087418" cy="1400175"/>
          </a:xfrm>
          <a:custGeom>
            <a:avLst/>
            <a:gdLst>
              <a:gd name="T0" fmla="*/ 2147483647 w 573"/>
              <a:gd name="T1" fmla="*/ 2147483647 h 800"/>
              <a:gd name="T2" fmla="*/ 2147483647 w 573"/>
              <a:gd name="T3" fmla="*/ 2147483647 h 800"/>
              <a:gd name="T4" fmla="*/ 2147483647 w 573"/>
              <a:gd name="T5" fmla="*/ 2147483647 h 800"/>
              <a:gd name="T6" fmla="*/ 2147483647 w 573"/>
              <a:gd name="T7" fmla="*/ 2147483647 h 800"/>
              <a:gd name="T8" fmla="*/ 2147483647 w 573"/>
              <a:gd name="T9" fmla="*/ 2147483647 h 800"/>
              <a:gd name="T10" fmla="*/ 2147483647 w 573"/>
              <a:gd name="T11" fmla="*/ 2147483647 h 800"/>
              <a:gd name="T12" fmla="*/ 2147483647 w 573"/>
              <a:gd name="T13" fmla="*/ 2147483647 h 800"/>
              <a:gd name="T14" fmla="*/ 2147483647 w 573"/>
              <a:gd name="T15" fmla="*/ 2147483647 h 800"/>
              <a:gd name="T16" fmla="*/ 2147483647 w 573"/>
              <a:gd name="T17" fmla="*/ 2147483647 h 800"/>
              <a:gd name="T18" fmla="*/ 2147483647 w 573"/>
              <a:gd name="T19" fmla="*/ 2147483647 h 800"/>
              <a:gd name="T20" fmla="*/ 2147483647 w 573"/>
              <a:gd name="T21" fmla="*/ 2147483647 h 800"/>
              <a:gd name="T22" fmla="*/ 2147483647 w 573"/>
              <a:gd name="T23" fmla="*/ 2147483647 h 800"/>
              <a:gd name="T24" fmla="*/ 2147483647 w 573"/>
              <a:gd name="T25" fmla="*/ 2147483647 h 800"/>
              <a:gd name="T26" fmla="*/ 2147483647 w 573"/>
              <a:gd name="T27" fmla="*/ 2147483647 h 800"/>
              <a:gd name="T28" fmla="*/ 2147483647 w 573"/>
              <a:gd name="T29" fmla="*/ 2147483647 h 800"/>
              <a:gd name="T30" fmla="*/ 2147483647 w 573"/>
              <a:gd name="T31" fmla="*/ 2147483647 h 800"/>
              <a:gd name="T32" fmla="*/ 2147483647 w 573"/>
              <a:gd name="T33" fmla="*/ 2147483647 h 800"/>
              <a:gd name="T34" fmla="*/ 2147483647 w 573"/>
              <a:gd name="T35" fmla="*/ 2147483647 h 800"/>
              <a:gd name="T36" fmla="*/ 2147483647 w 573"/>
              <a:gd name="T37" fmla="*/ 2147483647 h 800"/>
              <a:gd name="T38" fmla="*/ 2147483647 w 573"/>
              <a:gd name="T39" fmla="*/ 2147483647 h 800"/>
              <a:gd name="T40" fmla="*/ 2147483647 w 573"/>
              <a:gd name="T41" fmla="*/ 2147483647 h 800"/>
              <a:gd name="T42" fmla="*/ 2147483647 w 573"/>
              <a:gd name="T43" fmla="*/ 2147483647 h 800"/>
              <a:gd name="T44" fmla="*/ 2147483647 w 573"/>
              <a:gd name="T45" fmla="*/ 2147483647 h 800"/>
              <a:gd name="T46" fmla="*/ 2147483647 w 573"/>
              <a:gd name="T47" fmla="*/ 2147483647 h 800"/>
              <a:gd name="T48" fmla="*/ 2147483647 w 573"/>
              <a:gd name="T49" fmla="*/ 2147483647 h 800"/>
              <a:gd name="T50" fmla="*/ 2147483647 w 573"/>
              <a:gd name="T51" fmla="*/ 2147483647 h 800"/>
              <a:gd name="T52" fmla="*/ 2147483647 w 573"/>
              <a:gd name="T53" fmla="*/ 2147483647 h 800"/>
              <a:gd name="T54" fmla="*/ 2147483647 w 573"/>
              <a:gd name="T55" fmla="*/ 2147483647 h 800"/>
              <a:gd name="T56" fmla="*/ 2147483647 w 573"/>
              <a:gd name="T57" fmla="*/ 2147483647 h 800"/>
              <a:gd name="T58" fmla="*/ 2147483647 w 573"/>
              <a:gd name="T59" fmla="*/ 2147483647 h 800"/>
              <a:gd name="T60" fmla="*/ 2147483647 w 573"/>
              <a:gd name="T61" fmla="*/ 2147483647 h 800"/>
              <a:gd name="T62" fmla="*/ 2147483647 w 573"/>
              <a:gd name="T63" fmla="*/ 2147483647 h 800"/>
              <a:gd name="T64" fmla="*/ 2147483647 w 573"/>
              <a:gd name="T65" fmla="*/ 2147483647 h 800"/>
              <a:gd name="T66" fmla="*/ 2147483647 w 573"/>
              <a:gd name="T67" fmla="*/ 2147483647 h 800"/>
              <a:gd name="T68" fmla="*/ 2147483647 w 573"/>
              <a:gd name="T69" fmla="*/ 2147483647 h 800"/>
              <a:gd name="T70" fmla="*/ 2147483647 w 573"/>
              <a:gd name="T71" fmla="*/ 2147483647 h 800"/>
              <a:gd name="T72" fmla="*/ 2147483647 w 573"/>
              <a:gd name="T73" fmla="*/ 2147483647 h 800"/>
              <a:gd name="T74" fmla="*/ 2147483647 w 573"/>
              <a:gd name="T75" fmla="*/ 2147483647 h 800"/>
              <a:gd name="T76" fmla="*/ 2147483647 w 573"/>
              <a:gd name="T77" fmla="*/ 2147483647 h 800"/>
              <a:gd name="T78" fmla="*/ 2147483647 w 573"/>
              <a:gd name="T79" fmla="*/ 2147483647 h 800"/>
              <a:gd name="T80" fmla="*/ 2147483647 w 573"/>
              <a:gd name="T81" fmla="*/ 2147483647 h 800"/>
              <a:gd name="T82" fmla="*/ 2147483647 w 573"/>
              <a:gd name="T83" fmla="*/ 2147483647 h 800"/>
              <a:gd name="T84" fmla="*/ 2147483647 w 573"/>
              <a:gd name="T85" fmla="*/ 2147483647 h 800"/>
              <a:gd name="T86" fmla="*/ 2147483647 w 573"/>
              <a:gd name="T87" fmla="*/ 2147483647 h 8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3"/>
              <a:gd name="T133" fmla="*/ 0 h 800"/>
              <a:gd name="T134" fmla="*/ 573 w 573"/>
              <a:gd name="T135" fmla="*/ 800 h 8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3" h="800">
                <a:moveTo>
                  <a:pt x="147" y="606"/>
                </a:moveTo>
                <a:cubicBezTo>
                  <a:pt x="141" y="589"/>
                  <a:pt x="144" y="577"/>
                  <a:pt x="145" y="558"/>
                </a:cubicBezTo>
                <a:cubicBezTo>
                  <a:pt x="144" y="549"/>
                  <a:pt x="143" y="522"/>
                  <a:pt x="139" y="512"/>
                </a:cubicBezTo>
                <a:cubicBezTo>
                  <a:pt x="136" y="504"/>
                  <a:pt x="119" y="496"/>
                  <a:pt x="119" y="496"/>
                </a:cubicBezTo>
                <a:cubicBezTo>
                  <a:pt x="111" y="471"/>
                  <a:pt x="125" y="461"/>
                  <a:pt x="95" y="456"/>
                </a:cubicBezTo>
                <a:cubicBezTo>
                  <a:pt x="91" y="453"/>
                  <a:pt x="84" y="454"/>
                  <a:pt x="81" y="450"/>
                </a:cubicBezTo>
                <a:cubicBezTo>
                  <a:pt x="59" y="424"/>
                  <a:pt x="90" y="447"/>
                  <a:pt x="71" y="434"/>
                </a:cubicBezTo>
                <a:cubicBezTo>
                  <a:pt x="68" y="426"/>
                  <a:pt x="61" y="387"/>
                  <a:pt x="59" y="384"/>
                </a:cubicBezTo>
                <a:cubicBezTo>
                  <a:pt x="54" y="378"/>
                  <a:pt x="32" y="376"/>
                  <a:pt x="25" y="374"/>
                </a:cubicBezTo>
                <a:cubicBezTo>
                  <a:pt x="21" y="361"/>
                  <a:pt x="17" y="357"/>
                  <a:pt x="3" y="352"/>
                </a:cubicBezTo>
                <a:cubicBezTo>
                  <a:pt x="0" y="342"/>
                  <a:pt x="4" y="328"/>
                  <a:pt x="7" y="318"/>
                </a:cubicBezTo>
                <a:cubicBezTo>
                  <a:pt x="8" y="296"/>
                  <a:pt x="0" y="247"/>
                  <a:pt x="19" y="228"/>
                </a:cubicBezTo>
                <a:cubicBezTo>
                  <a:pt x="27" y="205"/>
                  <a:pt x="21" y="182"/>
                  <a:pt x="17" y="158"/>
                </a:cubicBezTo>
                <a:cubicBezTo>
                  <a:pt x="19" y="146"/>
                  <a:pt x="23" y="134"/>
                  <a:pt x="27" y="122"/>
                </a:cubicBezTo>
                <a:cubicBezTo>
                  <a:pt x="26" y="108"/>
                  <a:pt x="28" y="94"/>
                  <a:pt x="25" y="80"/>
                </a:cubicBezTo>
                <a:cubicBezTo>
                  <a:pt x="24" y="77"/>
                  <a:pt x="6" y="81"/>
                  <a:pt x="19" y="70"/>
                </a:cubicBezTo>
                <a:cubicBezTo>
                  <a:pt x="25" y="65"/>
                  <a:pt x="41" y="63"/>
                  <a:pt x="49" y="60"/>
                </a:cubicBezTo>
                <a:cubicBezTo>
                  <a:pt x="54" y="58"/>
                  <a:pt x="61" y="52"/>
                  <a:pt x="61" y="52"/>
                </a:cubicBezTo>
                <a:cubicBezTo>
                  <a:pt x="63" y="35"/>
                  <a:pt x="57" y="11"/>
                  <a:pt x="73" y="0"/>
                </a:cubicBezTo>
                <a:cubicBezTo>
                  <a:pt x="84" y="4"/>
                  <a:pt x="78" y="12"/>
                  <a:pt x="89" y="16"/>
                </a:cubicBezTo>
                <a:cubicBezTo>
                  <a:pt x="97" y="40"/>
                  <a:pt x="88" y="44"/>
                  <a:pt x="115" y="48"/>
                </a:cubicBezTo>
                <a:cubicBezTo>
                  <a:pt x="132" y="54"/>
                  <a:pt x="123" y="53"/>
                  <a:pt x="143" y="50"/>
                </a:cubicBezTo>
                <a:cubicBezTo>
                  <a:pt x="155" y="46"/>
                  <a:pt x="155" y="38"/>
                  <a:pt x="167" y="36"/>
                </a:cubicBezTo>
                <a:cubicBezTo>
                  <a:pt x="173" y="37"/>
                  <a:pt x="179" y="36"/>
                  <a:pt x="185" y="38"/>
                </a:cubicBezTo>
                <a:cubicBezTo>
                  <a:pt x="191" y="41"/>
                  <a:pt x="185" y="60"/>
                  <a:pt x="191" y="64"/>
                </a:cubicBezTo>
                <a:cubicBezTo>
                  <a:pt x="202" y="70"/>
                  <a:pt x="216" y="70"/>
                  <a:pt x="227" y="78"/>
                </a:cubicBezTo>
                <a:cubicBezTo>
                  <a:pt x="230" y="82"/>
                  <a:pt x="237" y="91"/>
                  <a:pt x="241" y="94"/>
                </a:cubicBezTo>
                <a:cubicBezTo>
                  <a:pt x="245" y="96"/>
                  <a:pt x="253" y="98"/>
                  <a:pt x="253" y="98"/>
                </a:cubicBezTo>
                <a:cubicBezTo>
                  <a:pt x="278" y="94"/>
                  <a:pt x="265" y="88"/>
                  <a:pt x="281" y="78"/>
                </a:cubicBezTo>
                <a:cubicBezTo>
                  <a:pt x="285" y="76"/>
                  <a:pt x="293" y="74"/>
                  <a:pt x="293" y="74"/>
                </a:cubicBezTo>
                <a:cubicBezTo>
                  <a:pt x="307" y="79"/>
                  <a:pt x="303" y="74"/>
                  <a:pt x="309" y="84"/>
                </a:cubicBezTo>
                <a:cubicBezTo>
                  <a:pt x="312" y="95"/>
                  <a:pt x="311" y="106"/>
                  <a:pt x="323" y="110"/>
                </a:cubicBezTo>
                <a:cubicBezTo>
                  <a:pt x="343" y="108"/>
                  <a:pt x="355" y="102"/>
                  <a:pt x="375" y="100"/>
                </a:cubicBezTo>
                <a:cubicBezTo>
                  <a:pt x="382" y="101"/>
                  <a:pt x="390" y="99"/>
                  <a:pt x="397" y="102"/>
                </a:cubicBezTo>
                <a:cubicBezTo>
                  <a:pt x="398" y="103"/>
                  <a:pt x="402" y="129"/>
                  <a:pt x="407" y="134"/>
                </a:cubicBezTo>
                <a:cubicBezTo>
                  <a:pt x="422" y="147"/>
                  <a:pt x="447" y="152"/>
                  <a:pt x="465" y="158"/>
                </a:cubicBezTo>
                <a:cubicBezTo>
                  <a:pt x="469" y="153"/>
                  <a:pt x="469" y="151"/>
                  <a:pt x="475" y="148"/>
                </a:cubicBezTo>
                <a:cubicBezTo>
                  <a:pt x="479" y="146"/>
                  <a:pt x="487" y="144"/>
                  <a:pt x="487" y="144"/>
                </a:cubicBezTo>
                <a:cubicBezTo>
                  <a:pt x="490" y="134"/>
                  <a:pt x="487" y="139"/>
                  <a:pt x="501" y="134"/>
                </a:cubicBezTo>
                <a:cubicBezTo>
                  <a:pt x="503" y="133"/>
                  <a:pt x="507" y="132"/>
                  <a:pt x="507" y="132"/>
                </a:cubicBezTo>
                <a:cubicBezTo>
                  <a:pt x="520" y="134"/>
                  <a:pt x="521" y="134"/>
                  <a:pt x="525" y="146"/>
                </a:cubicBezTo>
                <a:cubicBezTo>
                  <a:pt x="526" y="171"/>
                  <a:pt x="520" y="180"/>
                  <a:pt x="537" y="192"/>
                </a:cubicBezTo>
                <a:cubicBezTo>
                  <a:pt x="538" y="199"/>
                  <a:pt x="543" y="214"/>
                  <a:pt x="543" y="214"/>
                </a:cubicBezTo>
                <a:cubicBezTo>
                  <a:pt x="545" y="227"/>
                  <a:pt x="547" y="241"/>
                  <a:pt x="551" y="254"/>
                </a:cubicBezTo>
                <a:cubicBezTo>
                  <a:pt x="549" y="266"/>
                  <a:pt x="550" y="281"/>
                  <a:pt x="537" y="284"/>
                </a:cubicBezTo>
                <a:cubicBezTo>
                  <a:pt x="526" y="301"/>
                  <a:pt x="541" y="281"/>
                  <a:pt x="527" y="292"/>
                </a:cubicBezTo>
                <a:cubicBezTo>
                  <a:pt x="519" y="298"/>
                  <a:pt x="517" y="313"/>
                  <a:pt x="503" y="318"/>
                </a:cubicBezTo>
                <a:cubicBezTo>
                  <a:pt x="496" y="321"/>
                  <a:pt x="488" y="322"/>
                  <a:pt x="481" y="324"/>
                </a:cubicBezTo>
                <a:cubicBezTo>
                  <a:pt x="477" y="325"/>
                  <a:pt x="469" y="328"/>
                  <a:pt x="469" y="328"/>
                </a:cubicBezTo>
                <a:cubicBezTo>
                  <a:pt x="466" y="338"/>
                  <a:pt x="463" y="351"/>
                  <a:pt x="457" y="360"/>
                </a:cubicBezTo>
                <a:cubicBezTo>
                  <a:pt x="460" y="376"/>
                  <a:pt x="471" y="374"/>
                  <a:pt x="483" y="382"/>
                </a:cubicBezTo>
                <a:cubicBezTo>
                  <a:pt x="486" y="392"/>
                  <a:pt x="483" y="387"/>
                  <a:pt x="497" y="392"/>
                </a:cubicBezTo>
                <a:cubicBezTo>
                  <a:pt x="499" y="393"/>
                  <a:pt x="503" y="394"/>
                  <a:pt x="503" y="394"/>
                </a:cubicBezTo>
                <a:cubicBezTo>
                  <a:pt x="507" y="406"/>
                  <a:pt x="504" y="405"/>
                  <a:pt x="527" y="398"/>
                </a:cubicBezTo>
                <a:cubicBezTo>
                  <a:pt x="534" y="396"/>
                  <a:pt x="545" y="386"/>
                  <a:pt x="545" y="386"/>
                </a:cubicBezTo>
                <a:cubicBezTo>
                  <a:pt x="559" y="389"/>
                  <a:pt x="560" y="396"/>
                  <a:pt x="555" y="412"/>
                </a:cubicBezTo>
                <a:cubicBezTo>
                  <a:pt x="552" y="421"/>
                  <a:pt x="533" y="428"/>
                  <a:pt x="533" y="428"/>
                </a:cubicBezTo>
                <a:cubicBezTo>
                  <a:pt x="522" y="426"/>
                  <a:pt x="515" y="424"/>
                  <a:pt x="503" y="428"/>
                </a:cubicBezTo>
                <a:cubicBezTo>
                  <a:pt x="497" y="430"/>
                  <a:pt x="497" y="440"/>
                  <a:pt x="495" y="446"/>
                </a:cubicBezTo>
                <a:cubicBezTo>
                  <a:pt x="490" y="462"/>
                  <a:pt x="484" y="480"/>
                  <a:pt x="475" y="494"/>
                </a:cubicBezTo>
                <a:cubicBezTo>
                  <a:pt x="473" y="505"/>
                  <a:pt x="472" y="508"/>
                  <a:pt x="481" y="514"/>
                </a:cubicBezTo>
                <a:cubicBezTo>
                  <a:pt x="498" y="512"/>
                  <a:pt x="501" y="510"/>
                  <a:pt x="519" y="512"/>
                </a:cubicBezTo>
                <a:cubicBezTo>
                  <a:pt x="531" y="531"/>
                  <a:pt x="528" y="557"/>
                  <a:pt x="533" y="578"/>
                </a:cubicBezTo>
                <a:cubicBezTo>
                  <a:pt x="530" y="608"/>
                  <a:pt x="528" y="603"/>
                  <a:pt x="555" y="606"/>
                </a:cubicBezTo>
                <a:cubicBezTo>
                  <a:pt x="559" y="607"/>
                  <a:pt x="566" y="606"/>
                  <a:pt x="567" y="610"/>
                </a:cubicBezTo>
                <a:cubicBezTo>
                  <a:pt x="569" y="616"/>
                  <a:pt x="573" y="628"/>
                  <a:pt x="573" y="628"/>
                </a:cubicBezTo>
                <a:cubicBezTo>
                  <a:pt x="570" y="656"/>
                  <a:pt x="561" y="652"/>
                  <a:pt x="553" y="676"/>
                </a:cubicBezTo>
                <a:cubicBezTo>
                  <a:pt x="550" y="697"/>
                  <a:pt x="536" y="708"/>
                  <a:pt x="529" y="728"/>
                </a:cubicBezTo>
                <a:lnTo>
                  <a:pt x="539" y="750"/>
                </a:lnTo>
                <a:cubicBezTo>
                  <a:pt x="539" y="750"/>
                  <a:pt x="539" y="750"/>
                  <a:pt x="539" y="750"/>
                </a:cubicBezTo>
                <a:cubicBezTo>
                  <a:pt x="540" y="754"/>
                  <a:pt x="543" y="762"/>
                  <a:pt x="543" y="762"/>
                </a:cubicBezTo>
                <a:cubicBezTo>
                  <a:pt x="542" y="767"/>
                  <a:pt x="544" y="772"/>
                  <a:pt x="541" y="776"/>
                </a:cubicBezTo>
                <a:cubicBezTo>
                  <a:pt x="538" y="780"/>
                  <a:pt x="529" y="784"/>
                  <a:pt x="529" y="784"/>
                </a:cubicBezTo>
                <a:cubicBezTo>
                  <a:pt x="525" y="790"/>
                  <a:pt x="520" y="793"/>
                  <a:pt x="513" y="796"/>
                </a:cubicBezTo>
                <a:cubicBezTo>
                  <a:pt x="509" y="798"/>
                  <a:pt x="501" y="800"/>
                  <a:pt x="501" y="800"/>
                </a:cubicBezTo>
                <a:cubicBezTo>
                  <a:pt x="489" y="797"/>
                  <a:pt x="481" y="795"/>
                  <a:pt x="467" y="794"/>
                </a:cubicBezTo>
                <a:cubicBezTo>
                  <a:pt x="438" y="784"/>
                  <a:pt x="406" y="790"/>
                  <a:pt x="377" y="796"/>
                </a:cubicBezTo>
                <a:cubicBezTo>
                  <a:pt x="370" y="795"/>
                  <a:pt x="364" y="796"/>
                  <a:pt x="357" y="794"/>
                </a:cubicBezTo>
                <a:cubicBezTo>
                  <a:pt x="355" y="793"/>
                  <a:pt x="353" y="791"/>
                  <a:pt x="351" y="790"/>
                </a:cubicBezTo>
                <a:cubicBezTo>
                  <a:pt x="347" y="788"/>
                  <a:pt x="339" y="786"/>
                  <a:pt x="339" y="786"/>
                </a:cubicBezTo>
                <a:cubicBezTo>
                  <a:pt x="335" y="774"/>
                  <a:pt x="334" y="759"/>
                  <a:pt x="323" y="752"/>
                </a:cubicBezTo>
                <a:cubicBezTo>
                  <a:pt x="313" y="737"/>
                  <a:pt x="296" y="728"/>
                  <a:pt x="279" y="722"/>
                </a:cubicBezTo>
                <a:cubicBezTo>
                  <a:pt x="274" y="715"/>
                  <a:pt x="268" y="707"/>
                  <a:pt x="261" y="702"/>
                </a:cubicBezTo>
                <a:cubicBezTo>
                  <a:pt x="258" y="693"/>
                  <a:pt x="249" y="691"/>
                  <a:pt x="241" y="686"/>
                </a:cubicBezTo>
                <a:cubicBezTo>
                  <a:pt x="239" y="685"/>
                  <a:pt x="235" y="682"/>
                  <a:pt x="235" y="682"/>
                </a:cubicBezTo>
                <a:cubicBezTo>
                  <a:pt x="230" y="675"/>
                  <a:pt x="222" y="669"/>
                  <a:pt x="215" y="664"/>
                </a:cubicBezTo>
                <a:cubicBezTo>
                  <a:pt x="210" y="657"/>
                  <a:pt x="202" y="651"/>
                  <a:pt x="195" y="646"/>
                </a:cubicBezTo>
                <a:cubicBezTo>
                  <a:pt x="185" y="632"/>
                  <a:pt x="169" y="627"/>
                  <a:pt x="155" y="618"/>
                </a:cubicBezTo>
                <a:cubicBezTo>
                  <a:pt x="152" y="614"/>
                  <a:pt x="144" y="609"/>
                  <a:pt x="147" y="6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35"/>
          <p:cNvSpPr>
            <a:spLocks/>
          </p:cNvSpPr>
          <p:nvPr/>
        </p:nvSpPr>
        <p:spPr bwMode="auto">
          <a:xfrm>
            <a:off x="5919263" y="3910307"/>
            <a:ext cx="1517650" cy="1123950"/>
          </a:xfrm>
          <a:custGeom>
            <a:avLst/>
            <a:gdLst>
              <a:gd name="T0" fmla="*/ 2147483647 w 794"/>
              <a:gd name="T1" fmla="*/ 2147483647 h 640"/>
              <a:gd name="T2" fmla="*/ 2147483647 w 794"/>
              <a:gd name="T3" fmla="*/ 2147483647 h 640"/>
              <a:gd name="T4" fmla="*/ 2147483647 w 794"/>
              <a:gd name="T5" fmla="*/ 2147483647 h 640"/>
              <a:gd name="T6" fmla="*/ 2147483647 w 794"/>
              <a:gd name="T7" fmla="*/ 2147483647 h 640"/>
              <a:gd name="T8" fmla="*/ 2147483647 w 794"/>
              <a:gd name="T9" fmla="*/ 2147483647 h 640"/>
              <a:gd name="T10" fmla="*/ 2147483647 w 794"/>
              <a:gd name="T11" fmla="*/ 2147483647 h 640"/>
              <a:gd name="T12" fmla="*/ 2147483647 w 794"/>
              <a:gd name="T13" fmla="*/ 2147483647 h 640"/>
              <a:gd name="T14" fmla="*/ 2147483647 w 794"/>
              <a:gd name="T15" fmla="*/ 2147483647 h 640"/>
              <a:gd name="T16" fmla="*/ 2147483647 w 794"/>
              <a:gd name="T17" fmla="*/ 2147483647 h 640"/>
              <a:gd name="T18" fmla="*/ 2147483647 w 794"/>
              <a:gd name="T19" fmla="*/ 2147483647 h 640"/>
              <a:gd name="T20" fmla="*/ 2147483647 w 794"/>
              <a:gd name="T21" fmla="*/ 2147483647 h 640"/>
              <a:gd name="T22" fmla="*/ 2147483647 w 794"/>
              <a:gd name="T23" fmla="*/ 2147483647 h 640"/>
              <a:gd name="T24" fmla="*/ 2147483647 w 794"/>
              <a:gd name="T25" fmla="*/ 2147483647 h 640"/>
              <a:gd name="T26" fmla="*/ 2147483647 w 794"/>
              <a:gd name="T27" fmla="*/ 2147483647 h 640"/>
              <a:gd name="T28" fmla="*/ 2147483647 w 794"/>
              <a:gd name="T29" fmla="*/ 2147483647 h 640"/>
              <a:gd name="T30" fmla="*/ 2147483647 w 794"/>
              <a:gd name="T31" fmla="*/ 2147483647 h 640"/>
              <a:gd name="T32" fmla="*/ 2147483647 w 794"/>
              <a:gd name="T33" fmla="*/ 2147483647 h 640"/>
              <a:gd name="T34" fmla="*/ 2147483647 w 794"/>
              <a:gd name="T35" fmla="*/ 2147483647 h 640"/>
              <a:gd name="T36" fmla="*/ 2147483647 w 794"/>
              <a:gd name="T37" fmla="*/ 2147483647 h 640"/>
              <a:gd name="T38" fmla="*/ 2147483647 w 794"/>
              <a:gd name="T39" fmla="*/ 2147483647 h 640"/>
              <a:gd name="T40" fmla="*/ 2147483647 w 794"/>
              <a:gd name="T41" fmla="*/ 2147483647 h 640"/>
              <a:gd name="T42" fmla="*/ 2147483647 w 794"/>
              <a:gd name="T43" fmla="*/ 2147483647 h 640"/>
              <a:gd name="T44" fmla="*/ 2147483647 w 794"/>
              <a:gd name="T45" fmla="*/ 2147483647 h 640"/>
              <a:gd name="T46" fmla="*/ 2147483647 w 794"/>
              <a:gd name="T47" fmla="*/ 2147483647 h 640"/>
              <a:gd name="T48" fmla="*/ 2147483647 w 794"/>
              <a:gd name="T49" fmla="*/ 2147483647 h 640"/>
              <a:gd name="T50" fmla="*/ 2147483647 w 794"/>
              <a:gd name="T51" fmla="*/ 2147483647 h 640"/>
              <a:gd name="T52" fmla="*/ 2147483647 w 794"/>
              <a:gd name="T53" fmla="*/ 2147483647 h 640"/>
              <a:gd name="T54" fmla="*/ 2147483647 w 794"/>
              <a:gd name="T55" fmla="*/ 2147483647 h 640"/>
              <a:gd name="T56" fmla="*/ 2147483647 w 794"/>
              <a:gd name="T57" fmla="*/ 2147483647 h 640"/>
              <a:gd name="T58" fmla="*/ 2147483647 w 794"/>
              <a:gd name="T59" fmla="*/ 2147483647 h 640"/>
              <a:gd name="T60" fmla="*/ 2147483647 w 794"/>
              <a:gd name="T61" fmla="*/ 2147483647 h 640"/>
              <a:gd name="T62" fmla="*/ 2147483647 w 794"/>
              <a:gd name="T63" fmla="*/ 2147483647 h 640"/>
              <a:gd name="T64" fmla="*/ 2147483647 w 794"/>
              <a:gd name="T65" fmla="*/ 2147483647 h 640"/>
              <a:gd name="T66" fmla="*/ 2147483647 w 794"/>
              <a:gd name="T67" fmla="*/ 2147483647 h 640"/>
              <a:gd name="T68" fmla="*/ 2147483647 w 794"/>
              <a:gd name="T69" fmla="*/ 2147483647 h 640"/>
              <a:gd name="T70" fmla="*/ 2147483647 w 794"/>
              <a:gd name="T71" fmla="*/ 2147483647 h 640"/>
              <a:gd name="T72" fmla="*/ 2147483647 w 794"/>
              <a:gd name="T73" fmla="*/ 2147483647 h 640"/>
              <a:gd name="T74" fmla="*/ 2147483647 w 794"/>
              <a:gd name="T75" fmla="*/ 2147483647 h 640"/>
              <a:gd name="T76" fmla="*/ 2147483647 w 794"/>
              <a:gd name="T77" fmla="*/ 2147483647 h 640"/>
              <a:gd name="T78" fmla="*/ 2147483647 w 794"/>
              <a:gd name="T79" fmla="*/ 2147483647 h 640"/>
              <a:gd name="T80" fmla="*/ 2147483647 w 794"/>
              <a:gd name="T81" fmla="*/ 2147483647 h 640"/>
              <a:gd name="T82" fmla="*/ 2147483647 w 794"/>
              <a:gd name="T83" fmla="*/ 2147483647 h 640"/>
              <a:gd name="T84" fmla="*/ 2147483647 w 794"/>
              <a:gd name="T85" fmla="*/ 2147483647 h 640"/>
              <a:gd name="T86" fmla="*/ 2147483647 w 794"/>
              <a:gd name="T87" fmla="*/ 2147483647 h 640"/>
              <a:gd name="T88" fmla="*/ 2147483647 w 794"/>
              <a:gd name="T89" fmla="*/ 2147483647 h 640"/>
              <a:gd name="T90" fmla="*/ 2147483647 w 794"/>
              <a:gd name="T91" fmla="*/ 2147483647 h 640"/>
              <a:gd name="T92" fmla="*/ 2147483647 w 794"/>
              <a:gd name="T93" fmla="*/ 2147483647 h 640"/>
              <a:gd name="T94" fmla="*/ 2147483647 w 794"/>
              <a:gd name="T95" fmla="*/ 2147483647 h 640"/>
              <a:gd name="T96" fmla="*/ 2147483647 w 794"/>
              <a:gd name="T97" fmla="*/ 2147483647 h 6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4"/>
              <a:gd name="T148" fmla="*/ 0 h 640"/>
              <a:gd name="T149" fmla="*/ 794 w 794"/>
              <a:gd name="T150" fmla="*/ 640 h 6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4" h="640">
                <a:moveTo>
                  <a:pt x="90" y="382"/>
                </a:moveTo>
                <a:cubicBezTo>
                  <a:pt x="67" y="374"/>
                  <a:pt x="90" y="360"/>
                  <a:pt x="100" y="354"/>
                </a:cubicBezTo>
                <a:cubicBezTo>
                  <a:pt x="112" y="336"/>
                  <a:pt x="102" y="334"/>
                  <a:pt x="84" y="336"/>
                </a:cubicBezTo>
                <a:cubicBezTo>
                  <a:pt x="62" y="343"/>
                  <a:pt x="77" y="333"/>
                  <a:pt x="60" y="324"/>
                </a:cubicBezTo>
                <a:cubicBezTo>
                  <a:pt x="54" y="321"/>
                  <a:pt x="46" y="320"/>
                  <a:pt x="40" y="318"/>
                </a:cubicBezTo>
                <a:cubicBezTo>
                  <a:pt x="35" y="303"/>
                  <a:pt x="22" y="301"/>
                  <a:pt x="8" y="298"/>
                </a:cubicBezTo>
                <a:cubicBezTo>
                  <a:pt x="3" y="291"/>
                  <a:pt x="2" y="286"/>
                  <a:pt x="0" y="278"/>
                </a:cubicBezTo>
                <a:cubicBezTo>
                  <a:pt x="5" y="270"/>
                  <a:pt x="6" y="266"/>
                  <a:pt x="14" y="262"/>
                </a:cubicBezTo>
                <a:cubicBezTo>
                  <a:pt x="20" y="259"/>
                  <a:pt x="32" y="256"/>
                  <a:pt x="32" y="256"/>
                </a:cubicBezTo>
                <a:cubicBezTo>
                  <a:pt x="42" y="258"/>
                  <a:pt x="41" y="263"/>
                  <a:pt x="50" y="266"/>
                </a:cubicBezTo>
                <a:cubicBezTo>
                  <a:pt x="76" y="262"/>
                  <a:pt x="57" y="256"/>
                  <a:pt x="76" y="250"/>
                </a:cubicBezTo>
                <a:cubicBezTo>
                  <a:pt x="83" y="252"/>
                  <a:pt x="96" y="256"/>
                  <a:pt x="96" y="256"/>
                </a:cubicBezTo>
                <a:cubicBezTo>
                  <a:pt x="103" y="255"/>
                  <a:pt x="118" y="250"/>
                  <a:pt x="118" y="250"/>
                </a:cubicBezTo>
                <a:cubicBezTo>
                  <a:pt x="124" y="244"/>
                  <a:pt x="126" y="239"/>
                  <a:pt x="134" y="236"/>
                </a:cubicBezTo>
                <a:cubicBezTo>
                  <a:pt x="142" y="248"/>
                  <a:pt x="147" y="243"/>
                  <a:pt x="156" y="234"/>
                </a:cubicBezTo>
                <a:cubicBezTo>
                  <a:pt x="166" y="235"/>
                  <a:pt x="175" y="237"/>
                  <a:pt x="184" y="240"/>
                </a:cubicBezTo>
                <a:cubicBezTo>
                  <a:pt x="197" y="239"/>
                  <a:pt x="204" y="243"/>
                  <a:pt x="208" y="232"/>
                </a:cubicBezTo>
                <a:cubicBezTo>
                  <a:pt x="211" y="225"/>
                  <a:pt x="212" y="217"/>
                  <a:pt x="214" y="210"/>
                </a:cubicBezTo>
                <a:cubicBezTo>
                  <a:pt x="215" y="208"/>
                  <a:pt x="216" y="204"/>
                  <a:pt x="216" y="204"/>
                </a:cubicBezTo>
                <a:cubicBezTo>
                  <a:pt x="213" y="177"/>
                  <a:pt x="213" y="181"/>
                  <a:pt x="194" y="168"/>
                </a:cubicBezTo>
                <a:cubicBezTo>
                  <a:pt x="188" y="150"/>
                  <a:pt x="184" y="130"/>
                  <a:pt x="174" y="114"/>
                </a:cubicBezTo>
                <a:cubicBezTo>
                  <a:pt x="172" y="99"/>
                  <a:pt x="174" y="88"/>
                  <a:pt x="178" y="74"/>
                </a:cubicBezTo>
                <a:cubicBezTo>
                  <a:pt x="174" y="43"/>
                  <a:pt x="181" y="67"/>
                  <a:pt x="170" y="54"/>
                </a:cubicBezTo>
                <a:cubicBezTo>
                  <a:pt x="167" y="50"/>
                  <a:pt x="162" y="42"/>
                  <a:pt x="162" y="42"/>
                </a:cubicBezTo>
                <a:cubicBezTo>
                  <a:pt x="168" y="32"/>
                  <a:pt x="164" y="37"/>
                  <a:pt x="178" y="32"/>
                </a:cubicBezTo>
                <a:cubicBezTo>
                  <a:pt x="180" y="31"/>
                  <a:pt x="184" y="30"/>
                  <a:pt x="184" y="30"/>
                </a:cubicBezTo>
                <a:cubicBezTo>
                  <a:pt x="191" y="35"/>
                  <a:pt x="191" y="39"/>
                  <a:pt x="198" y="44"/>
                </a:cubicBezTo>
                <a:cubicBezTo>
                  <a:pt x="203" y="51"/>
                  <a:pt x="211" y="59"/>
                  <a:pt x="218" y="64"/>
                </a:cubicBezTo>
                <a:cubicBezTo>
                  <a:pt x="247" y="54"/>
                  <a:pt x="275" y="42"/>
                  <a:pt x="306" y="38"/>
                </a:cubicBezTo>
                <a:cubicBezTo>
                  <a:pt x="312" y="36"/>
                  <a:pt x="319" y="36"/>
                  <a:pt x="324" y="32"/>
                </a:cubicBezTo>
                <a:cubicBezTo>
                  <a:pt x="328" y="29"/>
                  <a:pt x="336" y="24"/>
                  <a:pt x="336" y="24"/>
                </a:cubicBezTo>
                <a:cubicBezTo>
                  <a:pt x="352" y="0"/>
                  <a:pt x="410" y="3"/>
                  <a:pt x="432" y="2"/>
                </a:cubicBezTo>
                <a:cubicBezTo>
                  <a:pt x="445" y="0"/>
                  <a:pt x="455" y="0"/>
                  <a:pt x="468" y="4"/>
                </a:cubicBezTo>
                <a:cubicBezTo>
                  <a:pt x="475" y="25"/>
                  <a:pt x="489" y="43"/>
                  <a:pt x="496" y="64"/>
                </a:cubicBezTo>
                <a:cubicBezTo>
                  <a:pt x="498" y="69"/>
                  <a:pt x="516" y="70"/>
                  <a:pt x="516" y="70"/>
                </a:cubicBezTo>
                <a:cubicBezTo>
                  <a:pt x="530" y="75"/>
                  <a:pt x="544" y="81"/>
                  <a:pt x="558" y="84"/>
                </a:cubicBezTo>
                <a:cubicBezTo>
                  <a:pt x="571" y="80"/>
                  <a:pt x="583" y="72"/>
                  <a:pt x="596" y="68"/>
                </a:cubicBezTo>
                <a:cubicBezTo>
                  <a:pt x="599" y="60"/>
                  <a:pt x="599" y="55"/>
                  <a:pt x="608" y="58"/>
                </a:cubicBezTo>
                <a:cubicBezTo>
                  <a:pt x="609" y="73"/>
                  <a:pt x="606" y="98"/>
                  <a:pt x="620" y="108"/>
                </a:cubicBezTo>
                <a:cubicBezTo>
                  <a:pt x="622" y="115"/>
                  <a:pt x="633" y="130"/>
                  <a:pt x="640" y="134"/>
                </a:cubicBezTo>
                <a:cubicBezTo>
                  <a:pt x="643" y="142"/>
                  <a:pt x="644" y="145"/>
                  <a:pt x="652" y="148"/>
                </a:cubicBezTo>
                <a:cubicBezTo>
                  <a:pt x="656" y="153"/>
                  <a:pt x="656" y="155"/>
                  <a:pt x="662" y="158"/>
                </a:cubicBezTo>
                <a:cubicBezTo>
                  <a:pt x="666" y="160"/>
                  <a:pt x="674" y="162"/>
                  <a:pt x="674" y="162"/>
                </a:cubicBezTo>
                <a:cubicBezTo>
                  <a:pt x="675" y="164"/>
                  <a:pt x="674" y="167"/>
                  <a:pt x="676" y="168"/>
                </a:cubicBezTo>
                <a:cubicBezTo>
                  <a:pt x="685" y="174"/>
                  <a:pt x="707" y="180"/>
                  <a:pt x="718" y="184"/>
                </a:cubicBezTo>
                <a:cubicBezTo>
                  <a:pt x="725" y="194"/>
                  <a:pt x="728" y="212"/>
                  <a:pt x="740" y="216"/>
                </a:cubicBezTo>
                <a:cubicBezTo>
                  <a:pt x="744" y="227"/>
                  <a:pt x="759" y="232"/>
                  <a:pt x="770" y="234"/>
                </a:cubicBezTo>
                <a:cubicBezTo>
                  <a:pt x="775" y="249"/>
                  <a:pt x="773" y="242"/>
                  <a:pt x="776" y="256"/>
                </a:cubicBezTo>
                <a:cubicBezTo>
                  <a:pt x="772" y="267"/>
                  <a:pt x="771" y="284"/>
                  <a:pt x="760" y="288"/>
                </a:cubicBezTo>
                <a:cubicBezTo>
                  <a:pt x="758" y="287"/>
                  <a:pt x="756" y="287"/>
                  <a:pt x="754" y="286"/>
                </a:cubicBezTo>
                <a:cubicBezTo>
                  <a:pt x="752" y="285"/>
                  <a:pt x="750" y="283"/>
                  <a:pt x="748" y="282"/>
                </a:cubicBezTo>
                <a:cubicBezTo>
                  <a:pt x="744" y="280"/>
                  <a:pt x="736" y="278"/>
                  <a:pt x="736" y="278"/>
                </a:cubicBezTo>
                <a:cubicBezTo>
                  <a:pt x="722" y="283"/>
                  <a:pt x="740" y="302"/>
                  <a:pt x="722" y="314"/>
                </a:cubicBezTo>
                <a:cubicBezTo>
                  <a:pt x="712" y="343"/>
                  <a:pt x="742" y="342"/>
                  <a:pt x="760" y="354"/>
                </a:cubicBezTo>
                <a:cubicBezTo>
                  <a:pt x="761" y="356"/>
                  <a:pt x="762" y="358"/>
                  <a:pt x="764" y="360"/>
                </a:cubicBezTo>
                <a:cubicBezTo>
                  <a:pt x="766" y="361"/>
                  <a:pt x="769" y="360"/>
                  <a:pt x="770" y="362"/>
                </a:cubicBezTo>
                <a:cubicBezTo>
                  <a:pt x="779" y="375"/>
                  <a:pt x="777" y="395"/>
                  <a:pt x="790" y="404"/>
                </a:cubicBezTo>
                <a:cubicBezTo>
                  <a:pt x="788" y="429"/>
                  <a:pt x="794" y="420"/>
                  <a:pt x="776" y="432"/>
                </a:cubicBezTo>
                <a:cubicBezTo>
                  <a:pt x="770" y="436"/>
                  <a:pt x="758" y="442"/>
                  <a:pt x="758" y="442"/>
                </a:cubicBezTo>
                <a:cubicBezTo>
                  <a:pt x="753" y="450"/>
                  <a:pt x="747" y="457"/>
                  <a:pt x="740" y="464"/>
                </a:cubicBezTo>
                <a:cubicBezTo>
                  <a:pt x="737" y="474"/>
                  <a:pt x="732" y="480"/>
                  <a:pt x="724" y="486"/>
                </a:cubicBezTo>
                <a:cubicBezTo>
                  <a:pt x="723" y="488"/>
                  <a:pt x="718" y="497"/>
                  <a:pt x="714" y="496"/>
                </a:cubicBezTo>
                <a:cubicBezTo>
                  <a:pt x="710" y="495"/>
                  <a:pt x="710" y="486"/>
                  <a:pt x="708" y="484"/>
                </a:cubicBezTo>
                <a:cubicBezTo>
                  <a:pt x="704" y="479"/>
                  <a:pt x="695" y="477"/>
                  <a:pt x="690" y="474"/>
                </a:cubicBezTo>
                <a:cubicBezTo>
                  <a:pt x="664" y="480"/>
                  <a:pt x="643" y="494"/>
                  <a:pt x="616" y="498"/>
                </a:cubicBezTo>
                <a:cubicBezTo>
                  <a:pt x="606" y="513"/>
                  <a:pt x="597" y="534"/>
                  <a:pt x="582" y="544"/>
                </a:cubicBezTo>
                <a:cubicBezTo>
                  <a:pt x="572" y="541"/>
                  <a:pt x="577" y="544"/>
                  <a:pt x="572" y="530"/>
                </a:cubicBezTo>
                <a:cubicBezTo>
                  <a:pt x="571" y="528"/>
                  <a:pt x="570" y="524"/>
                  <a:pt x="570" y="524"/>
                </a:cubicBezTo>
                <a:cubicBezTo>
                  <a:pt x="550" y="537"/>
                  <a:pt x="555" y="536"/>
                  <a:pt x="528" y="538"/>
                </a:cubicBezTo>
                <a:cubicBezTo>
                  <a:pt x="520" y="541"/>
                  <a:pt x="503" y="543"/>
                  <a:pt x="496" y="548"/>
                </a:cubicBezTo>
                <a:cubicBezTo>
                  <a:pt x="492" y="551"/>
                  <a:pt x="484" y="556"/>
                  <a:pt x="484" y="556"/>
                </a:cubicBezTo>
                <a:cubicBezTo>
                  <a:pt x="479" y="564"/>
                  <a:pt x="471" y="566"/>
                  <a:pt x="462" y="572"/>
                </a:cubicBezTo>
                <a:cubicBezTo>
                  <a:pt x="460" y="573"/>
                  <a:pt x="456" y="576"/>
                  <a:pt x="456" y="576"/>
                </a:cubicBezTo>
                <a:cubicBezTo>
                  <a:pt x="451" y="591"/>
                  <a:pt x="435" y="592"/>
                  <a:pt x="426" y="604"/>
                </a:cubicBezTo>
                <a:cubicBezTo>
                  <a:pt x="423" y="608"/>
                  <a:pt x="421" y="612"/>
                  <a:pt x="418" y="616"/>
                </a:cubicBezTo>
                <a:cubicBezTo>
                  <a:pt x="415" y="620"/>
                  <a:pt x="406" y="624"/>
                  <a:pt x="406" y="624"/>
                </a:cubicBezTo>
                <a:cubicBezTo>
                  <a:pt x="389" y="620"/>
                  <a:pt x="389" y="620"/>
                  <a:pt x="366" y="622"/>
                </a:cubicBezTo>
                <a:cubicBezTo>
                  <a:pt x="360" y="626"/>
                  <a:pt x="354" y="632"/>
                  <a:pt x="348" y="636"/>
                </a:cubicBezTo>
                <a:cubicBezTo>
                  <a:pt x="346" y="630"/>
                  <a:pt x="343" y="623"/>
                  <a:pt x="340" y="618"/>
                </a:cubicBezTo>
                <a:cubicBezTo>
                  <a:pt x="338" y="614"/>
                  <a:pt x="332" y="606"/>
                  <a:pt x="332" y="606"/>
                </a:cubicBezTo>
                <a:cubicBezTo>
                  <a:pt x="318" y="609"/>
                  <a:pt x="320" y="613"/>
                  <a:pt x="312" y="626"/>
                </a:cubicBezTo>
                <a:cubicBezTo>
                  <a:pt x="308" y="633"/>
                  <a:pt x="295" y="636"/>
                  <a:pt x="288" y="638"/>
                </a:cubicBezTo>
                <a:cubicBezTo>
                  <a:pt x="286" y="639"/>
                  <a:pt x="282" y="640"/>
                  <a:pt x="282" y="640"/>
                </a:cubicBezTo>
                <a:cubicBezTo>
                  <a:pt x="278" y="637"/>
                  <a:pt x="273" y="636"/>
                  <a:pt x="270" y="632"/>
                </a:cubicBezTo>
                <a:cubicBezTo>
                  <a:pt x="269" y="630"/>
                  <a:pt x="268" y="628"/>
                  <a:pt x="266" y="626"/>
                </a:cubicBezTo>
                <a:cubicBezTo>
                  <a:pt x="250" y="613"/>
                  <a:pt x="221" y="608"/>
                  <a:pt x="202" y="602"/>
                </a:cubicBezTo>
                <a:cubicBezTo>
                  <a:pt x="196" y="593"/>
                  <a:pt x="201" y="591"/>
                  <a:pt x="208" y="584"/>
                </a:cubicBezTo>
                <a:cubicBezTo>
                  <a:pt x="209" y="582"/>
                  <a:pt x="209" y="580"/>
                  <a:pt x="210" y="578"/>
                </a:cubicBezTo>
                <a:cubicBezTo>
                  <a:pt x="211" y="576"/>
                  <a:pt x="213" y="574"/>
                  <a:pt x="214" y="572"/>
                </a:cubicBezTo>
                <a:cubicBezTo>
                  <a:pt x="216" y="568"/>
                  <a:pt x="218" y="560"/>
                  <a:pt x="218" y="560"/>
                </a:cubicBezTo>
                <a:cubicBezTo>
                  <a:pt x="197" y="553"/>
                  <a:pt x="210" y="556"/>
                  <a:pt x="178" y="554"/>
                </a:cubicBezTo>
                <a:cubicBezTo>
                  <a:pt x="165" y="534"/>
                  <a:pt x="187" y="509"/>
                  <a:pt x="198" y="492"/>
                </a:cubicBezTo>
                <a:cubicBezTo>
                  <a:pt x="197" y="489"/>
                  <a:pt x="198" y="485"/>
                  <a:pt x="196" y="482"/>
                </a:cubicBezTo>
                <a:cubicBezTo>
                  <a:pt x="195" y="480"/>
                  <a:pt x="191" y="480"/>
                  <a:pt x="190" y="478"/>
                </a:cubicBezTo>
                <a:cubicBezTo>
                  <a:pt x="185" y="465"/>
                  <a:pt x="193" y="452"/>
                  <a:pt x="180" y="444"/>
                </a:cubicBezTo>
                <a:cubicBezTo>
                  <a:pt x="164" y="446"/>
                  <a:pt x="160" y="448"/>
                  <a:pt x="144" y="446"/>
                </a:cubicBezTo>
                <a:cubicBezTo>
                  <a:pt x="137" y="435"/>
                  <a:pt x="135" y="419"/>
                  <a:pt x="124" y="412"/>
                </a:cubicBezTo>
                <a:cubicBezTo>
                  <a:pt x="121" y="403"/>
                  <a:pt x="117" y="394"/>
                  <a:pt x="108" y="390"/>
                </a:cubicBezTo>
                <a:cubicBezTo>
                  <a:pt x="104" y="388"/>
                  <a:pt x="83" y="389"/>
                  <a:pt x="90" y="382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36"/>
          <p:cNvSpPr>
            <a:spLocks/>
          </p:cNvSpPr>
          <p:nvPr/>
        </p:nvSpPr>
        <p:spPr bwMode="auto">
          <a:xfrm>
            <a:off x="2672655" y="1933798"/>
            <a:ext cx="1131887" cy="1327150"/>
          </a:xfrm>
          <a:custGeom>
            <a:avLst/>
            <a:gdLst>
              <a:gd name="T0" fmla="*/ 2147483647 w 595"/>
              <a:gd name="T1" fmla="*/ 2147483647 h 758"/>
              <a:gd name="T2" fmla="*/ 2147483647 w 595"/>
              <a:gd name="T3" fmla="*/ 2147483647 h 758"/>
              <a:gd name="T4" fmla="*/ 2147483647 w 595"/>
              <a:gd name="T5" fmla="*/ 2147483647 h 758"/>
              <a:gd name="T6" fmla="*/ 2147483647 w 595"/>
              <a:gd name="T7" fmla="*/ 2147483647 h 758"/>
              <a:gd name="T8" fmla="*/ 2147483647 w 595"/>
              <a:gd name="T9" fmla="*/ 2147483647 h 758"/>
              <a:gd name="T10" fmla="*/ 2147483647 w 595"/>
              <a:gd name="T11" fmla="*/ 2147483647 h 758"/>
              <a:gd name="T12" fmla="*/ 2147483647 w 595"/>
              <a:gd name="T13" fmla="*/ 2147483647 h 758"/>
              <a:gd name="T14" fmla="*/ 2147483647 w 595"/>
              <a:gd name="T15" fmla="*/ 2147483647 h 758"/>
              <a:gd name="T16" fmla="*/ 2147483647 w 595"/>
              <a:gd name="T17" fmla="*/ 2147483647 h 758"/>
              <a:gd name="T18" fmla="*/ 2147483647 w 595"/>
              <a:gd name="T19" fmla="*/ 2147483647 h 758"/>
              <a:gd name="T20" fmla="*/ 2147483647 w 595"/>
              <a:gd name="T21" fmla="*/ 2147483647 h 758"/>
              <a:gd name="T22" fmla="*/ 2147483647 w 595"/>
              <a:gd name="T23" fmla="*/ 2147483647 h 758"/>
              <a:gd name="T24" fmla="*/ 2147483647 w 595"/>
              <a:gd name="T25" fmla="*/ 2147483647 h 758"/>
              <a:gd name="T26" fmla="*/ 2147483647 w 595"/>
              <a:gd name="T27" fmla="*/ 2147483647 h 758"/>
              <a:gd name="T28" fmla="*/ 2147483647 w 595"/>
              <a:gd name="T29" fmla="*/ 2147483647 h 758"/>
              <a:gd name="T30" fmla="*/ 2147483647 w 595"/>
              <a:gd name="T31" fmla="*/ 2147483647 h 758"/>
              <a:gd name="T32" fmla="*/ 2147483647 w 595"/>
              <a:gd name="T33" fmla="*/ 2147483647 h 758"/>
              <a:gd name="T34" fmla="*/ 2147483647 w 595"/>
              <a:gd name="T35" fmla="*/ 2147483647 h 758"/>
              <a:gd name="T36" fmla="*/ 2147483647 w 595"/>
              <a:gd name="T37" fmla="*/ 2147483647 h 758"/>
              <a:gd name="T38" fmla="*/ 2147483647 w 595"/>
              <a:gd name="T39" fmla="*/ 2147483647 h 758"/>
              <a:gd name="T40" fmla="*/ 2147483647 w 595"/>
              <a:gd name="T41" fmla="*/ 2147483647 h 758"/>
              <a:gd name="T42" fmla="*/ 2147483647 w 595"/>
              <a:gd name="T43" fmla="*/ 2147483647 h 758"/>
              <a:gd name="T44" fmla="*/ 2147483647 w 595"/>
              <a:gd name="T45" fmla="*/ 2147483647 h 758"/>
              <a:gd name="T46" fmla="*/ 2147483647 w 595"/>
              <a:gd name="T47" fmla="*/ 2147483647 h 758"/>
              <a:gd name="T48" fmla="*/ 2147483647 w 595"/>
              <a:gd name="T49" fmla="*/ 2147483647 h 758"/>
              <a:gd name="T50" fmla="*/ 2147483647 w 595"/>
              <a:gd name="T51" fmla="*/ 2147483647 h 758"/>
              <a:gd name="T52" fmla="*/ 2147483647 w 595"/>
              <a:gd name="T53" fmla="*/ 2147483647 h 758"/>
              <a:gd name="T54" fmla="*/ 2147483647 w 595"/>
              <a:gd name="T55" fmla="*/ 2147483647 h 758"/>
              <a:gd name="T56" fmla="*/ 2147483647 w 595"/>
              <a:gd name="T57" fmla="*/ 2147483647 h 758"/>
              <a:gd name="T58" fmla="*/ 2147483647 w 595"/>
              <a:gd name="T59" fmla="*/ 2147483647 h 758"/>
              <a:gd name="T60" fmla="*/ 2147483647 w 595"/>
              <a:gd name="T61" fmla="*/ 2147483647 h 758"/>
              <a:gd name="T62" fmla="*/ 2147483647 w 595"/>
              <a:gd name="T63" fmla="*/ 2147483647 h 758"/>
              <a:gd name="T64" fmla="*/ 2147483647 w 595"/>
              <a:gd name="T65" fmla="*/ 2147483647 h 758"/>
              <a:gd name="T66" fmla="*/ 2147483647 w 595"/>
              <a:gd name="T67" fmla="*/ 2147483647 h 758"/>
              <a:gd name="T68" fmla="*/ 2147483647 w 595"/>
              <a:gd name="T69" fmla="*/ 2147483647 h 758"/>
              <a:gd name="T70" fmla="*/ 2147483647 w 595"/>
              <a:gd name="T71" fmla="*/ 2147483647 h 758"/>
              <a:gd name="T72" fmla="*/ 2147483647 w 595"/>
              <a:gd name="T73" fmla="*/ 2147483647 h 758"/>
              <a:gd name="T74" fmla="*/ 2147483647 w 595"/>
              <a:gd name="T75" fmla="*/ 2147483647 h 758"/>
              <a:gd name="T76" fmla="*/ 2147483647 w 595"/>
              <a:gd name="T77" fmla="*/ 2147483647 h 758"/>
              <a:gd name="T78" fmla="*/ 2147483647 w 595"/>
              <a:gd name="T79" fmla="*/ 2147483647 h 758"/>
              <a:gd name="T80" fmla="*/ 2147483647 w 595"/>
              <a:gd name="T81" fmla="*/ 2147483647 h 758"/>
              <a:gd name="T82" fmla="*/ 2147483647 w 595"/>
              <a:gd name="T83" fmla="*/ 2147483647 h 7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95"/>
              <a:gd name="T127" fmla="*/ 0 h 758"/>
              <a:gd name="T128" fmla="*/ 595 w 595"/>
              <a:gd name="T129" fmla="*/ 758 h 7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95" h="758">
                <a:moveTo>
                  <a:pt x="497" y="14"/>
                </a:moveTo>
                <a:cubicBezTo>
                  <a:pt x="501" y="31"/>
                  <a:pt x="495" y="15"/>
                  <a:pt x="505" y="26"/>
                </a:cubicBezTo>
                <a:cubicBezTo>
                  <a:pt x="508" y="30"/>
                  <a:pt x="513" y="38"/>
                  <a:pt x="513" y="38"/>
                </a:cubicBezTo>
                <a:cubicBezTo>
                  <a:pt x="517" y="56"/>
                  <a:pt x="517" y="75"/>
                  <a:pt x="507" y="90"/>
                </a:cubicBezTo>
                <a:cubicBezTo>
                  <a:pt x="506" y="104"/>
                  <a:pt x="507" y="125"/>
                  <a:pt x="491" y="130"/>
                </a:cubicBezTo>
                <a:cubicBezTo>
                  <a:pt x="496" y="151"/>
                  <a:pt x="501" y="157"/>
                  <a:pt x="523" y="160"/>
                </a:cubicBezTo>
                <a:cubicBezTo>
                  <a:pt x="528" y="176"/>
                  <a:pt x="526" y="168"/>
                  <a:pt x="529" y="184"/>
                </a:cubicBezTo>
                <a:cubicBezTo>
                  <a:pt x="528" y="193"/>
                  <a:pt x="528" y="203"/>
                  <a:pt x="527" y="212"/>
                </a:cubicBezTo>
                <a:cubicBezTo>
                  <a:pt x="526" y="218"/>
                  <a:pt x="521" y="230"/>
                  <a:pt x="521" y="230"/>
                </a:cubicBezTo>
                <a:cubicBezTo>
                  <a:pt x="527" y="247"/>
                  <a:pt x="532" y="264"/>
                  <a:pt x="535" y="282"/>
                </a:cubicBezTo>
                <a:cubicBezTo>
                  <a:pt x="538" y="296"/>
                  <a:pt x="533" y="293"/>
                  <a:pt x="543" y="296"/>
                </a:cubicBezTo>
                <a:cubicBezTo>
                  <a:pt x="550" y="306"/>
                  <a:pt x="545" y="301"/>
                  <a:pt x="559" y="310"/>
                </a:cubicBezTo>
                <a:cubicBezTo>
                  <a:pt x="561" y="311"/>
                  <a:pt x="565" y="314"/>
                  <a:pt x="565" y="314"/>
                </a:cubicBezTo>
                <a:cubicBezTo>
                  <a:pt x="573" y="326"/>
                  <a:pt x="571" y="334"/>
                  <a:pt x="559" y="342"/>
                </a:cubicBezTo>
                <a:cubicBezTo>
                  <a:pt x="554" y="356"/>
                  <a:pt x="550" y="378"/>
                  <a:pt x="535" y="382"/>
                </a:cubicBezTo>
                <a:cubicBezTo>
                  <a:pt x="524" y="389"/>
                  <a:pt x="520" y="401"/>
                  <a:pt x="533" y="410"/>
                </a:cubicBezTo>
                <a:cubicBezTo>
                  <a:pt x="538" y="417"/>
                  <a:pt x="542" y="417"/>
                  <a:pt x="549" y="422"/>
                </a:cubicBezTo>
                <a:cubicBezTo>
                  <a:pt x="554" y="429"/>
                  <a:pt x="558" y="428"/>
                  <a:pt x="561" y="436"/>
                </a:cubicBezTo>
                <a:cubicBezTo>
                  <a:pt x="564" y="480"/>
                  <a:pt x="555" y="463"/>
                  <a:pt x="575" y="476"/>
                </a:cubicBezTo>
                <a:cubicBezTo>
                  <a:pt x="584" y="490"/>
                  <a:pt x="590" y="506"/>
                  <a:pt x="593" y="522"/>
                </a:cubicBezTo>
                <a:cubicBezTo>
                  <a:pt x="592" y="544"/>
                  <a:pt x="595" y="575"/>
                  <a:pt x="587" y="598"/>
                </a:cubicBezTo>
                <a:cubicBezTo>
                  <a:pt x="585" y="610"/>
                  <a:pt x="587" y="619"/>
                  <a:pt x="577" y="626"/>
                </a:cubicBezTo>
                <a:cubicBezTo>
                  <a:pt x="574" y="636"/>
                  <a:pt x="562" y="640"/>
                  <a:pt x="553" y="646"/>
                </a:cubicBezTo>
                <a:cubicBezTo>
                  <a:pt x="550" y="654"/>
                  <a:pt x="544" y="654"/>
                  <a:pt x="541" y="662"/>
                </a:cubicBezTo>
                <a:cubicBezTo>
                  <a:pt x="537" y="671"/>
                  <a:pt x="536" y="678"/>
                  <a:pt x="531" y="686"/>
                </a:cubicBezTo>
                <a:cubicBezTo>
                  <a:pt x="527" y="708"/>
                  <a:pt x="523" y="700"/>
                  <a:pt x="531" y="712"/>
                </a:cubicBezTo>
                <a:cubicBezTo>
                  <a:pt x="524" y="714"/>
                  <a:pt x="520" y="718"/>
                  <a:pt x="513" y="720"/>
                </a:cubicBezTo>
                <a:cubicBezTo>
                  <a:pt x="507" y="730"/>
                  <a:pt x="511" y="725"/>
                  <a:pt x="497" y="730"/>
                </a:cubicBezTo>
                <a:cubicBezTo>
                  <a:pt x="490" y="732"/>
                  <a:pt x="479" y="742"/>
                  <a:pt x="479" y="742"/>
                </a:cubicBezTo>
                <a:cubicBezTo>
                  <a:pt x="470" y="756"/>
                  <a:pt x="475" y="751"/>
                  <a:pt x="465" y="758"/>
                </a:cubicBezTo>
                <a:cubicBezTo>
                  <a:pt x="450" y="753"/>
                  <a:pt x="457" y="755"/>
                  <a:pt x="443" y="752"/>
                </a:cubicBezTo>
                <a:cubicBezTo>
                  <a:pt x="435" y="729"/>
                  <a:pt x="435" y="697"/>
                  <a:pt x="413" y="682"/>
                </a:cubicBezTo>
                <a:cubicBezTo>
                  <a:pt x="411" y="675"/>
                  <a:pt x="412" y="675"/>
                  <a:pt x="405" y="672"/>
                </a:cubicBezTo>
                <a:cubicBezTo>
                  <a:pt x="401" y="670"/>
                  <a:pt x="393" y="668"/>
                  <a:pt x="393" y="668"/>
                </a:cubicBezTo>
                <a:cubicBezTo>
                  <a:pt x="381" y="671"/>
                  <a:pt x="372" y="678"/>
                  <a:pt x="361" y="682"/>
                </a:cubicBezTo>
                <a:cubicBezTo>
                  <a:pt x="355" y="700"/>
                  <a:pt x="328" y="695"/>
                  <a:pt x="313" y="700"/>
                </a:cubicBezTo>
                <a:cubicBezTo>
                  <a:pt x="303" y="698"/>
                  <a:pt x="299" y="696"/>
                  <a:pt x="291" y="692"/>
                </a:cubicBezTo>
                <a:cubicBezTo>
                  <a:pt x="287" y="690"/>
                  <a:pt x="279" y="688"/>
                  <a:pt x="279" y="688"/>
                </a:cubicBezTo>
                <a:cubicBezTo>
                  <a:pt x="250" y="691"/>
                  <a:pt x="222" y="688"/>
                  <a:pt x="193" y="690"/>
                </a:cubicBezTo>
                <a:cubicBezTo>
                  <a:pt x="169" y="689"/>
                  <a:pt x="152" y="692"/>
                  <a:pt x="133" y="680"/>
                </a:cubicBezTo>
                <a:cubicBezTo>
                  <a:pt x="125" y="668"/>
                  <a:pt x="111" y="650"/>
                  <a:pt x="99" y="642"/>
                </a:cubicBezTo>
                <a:cubicBezTo>
                  <a:pt x="98" y="638"/>
                  <a:pt x="99" y="632"/>
                  <a:pt x="95" y="630"/>
                </a:cubicBezTo>
                <a:cubicBezTo>
                  <a:pt x="91" y="627"/>
                  <a:pt x="83" y="622"/>
                  <a:pt x="83" y="622"/>
                </a:cubicBezTo>
                <a:cubicBezTo>
                  <a:pt x="80" y="612"/>
                  <a:pt x="75" y="604"/>
                  <a:pt x="87" y="600"/>
                </a:cubicBezTo>
                <a:cubicBezTo>
                  <a:pt x="93" y="590"/>
                  <a:pt x="90" y="596"/>
                  <a:pt x="95" y="582"/>
                </a:cubicBezTo>
                <a:cubicBezTo>
                  <a:pt x="96" y="580"/>
                  <a:pt x="97" y="576"/>
                  <a:pt x="97" y="576"/>
                </a:cubicBezTo>
                <a:cubicBezTo>
                  <a:pt x="96" y="562"/>
                  <a:pt x="88" y="547"/>
                  <a:pt x="101" y="538"/>
                </a:cubicBezTo>
                <a:cubicBezTo>
                  <a:pt x="106" y="530"/>
                  <a:pt x="109" y="521"/>
                  <a:pt x="111" y="512"/>
                </a:cubicBezTo>
                <a:cubicBezTo>
                  <a:pt x="107" y="490"/>
                  <a:pt x="104" y="494"/>
                  <a:pt x="81" y="496"/>
                </a:cubicBezTo>
                <a:cubicBezTo>
                  <a:pt x="63" y="508"/>
                  <a:pt x="74" y="504"/>
                  <a:pt x="49" y="502"/>
                </a:cubicBezTo>
                <a:cubicBezTo>
                  <a:pt x="46" y="476"/>
                  <a:pt x="41" y="476"/>
                  <a:pt x="25" y="460"/>
                </a:cubicBezTo>
                <a:cubicBezTo>
                  <a:pt x="23" y="453"/>
                  <a:pt x="19" y="449"/>
                  <a:pt x="17" y="442"/>
                </a:cubicBezTo>
                <a:cubicBezTo>
                  <a:pt x="15" y="411"/>
                  <a:pt x="11" y="403"/>
                  <a:pt x="5" y="378"/>
                </a:cubicBezTo>
                <a:cubicBezTo>
                  <a:pt x="5" y="367"/>
                  <a:pt x="0" y="324"/>
                  <a:pt x="17" y="312"/>
                </a:cubicBezTo>
                <a:cubicBezTo>
                  <a:pt x="24" y="292"/>
                  <a:pt x="22" y="301"/>
                  <a:pt x="19" y="270"/>
                </a:cubicBezTo>
                <a:cubicBezTo>
                  <a:pt x="18" y="263"/>
                  <a:pt x="9" y="252"/>
                  <a:pt x="9" y="252"/>
                </a:cubicBezTo>
                <a:cubicBezTo>
                  <a:pt x="11" y="214"/>
                  <a:pt x="14" y="215"/>
                  <a:pt x="29" y="188"/>
                </a:cubicBezTo>
                <a:cubicBezTo>
                  <a:pt x="33" y="180"/>
                  <a:pt x="36" y="171"/>
                  <a:pt x="41" y="164"/>
                </a:cubicBezTo>
                <a:cubicBezTo>
                  <a:pt x="44" y="160"/>
                  <a:pt x="49" y="152"/>
                  <a:pt x="49" y="152"/>
                </a:cubicBezTo>
                <a:cubicBezTo>
                  <a:pt x="51" y="131"/>
                  <a:pt x="51" y="106"/>
                  <a:pt x="63" y="88"/>
                </a:cubicBezTo>
                <a:cubicBezTo>
                  <a:pt x="64" y="83"/>
                  <a:pt x="65" y="78"/>
                  <a:pt x="69" y="74"/>
                </a:cubicBezTo>
                <a:cubicBezTo>
                  <a:pt x="73" y="71"/>
                  <a:pt x="81" y="66"/>
                  <a:pt x="81" y="66"/>
                </a:cubicBezTo>
                <a:cubicBezTo>
                  <a:pt x="90" y="52"/>
                  <a:pt x="78" y="67"/>
                  <a:pt x="101" y="58"/>
                </a:cubicBezTo>
                <a:cubicBezTo>
                  <a:pt x="106" y="56"/>
                  <a:pt x="107" y="44"/>
                  <a:pt x="111" y="40"/>
                </a:cubicBezTo>
                <a:cubicBezTo>
                  <a:pt x="117" y="34"/>
                  <a:pt x="122" y="35"/>
                  <a:pt x="131" y="34"/>
                </a:cubicBezTo>
                <a:cubicBezTo>
                  <a:pt x="147" y="36"/>
                  <a:pt x="148" y="34"/>
                  <a:pt x="153" y="48"/>
                </a:cubicBezTo>
                <a:cubicBezTo>
                  <a:pt x="166" y="45"/>
                  <a:pt x="175" y="33"/>
                  <a:pt x="189" y="28"/>
                </a:cubicBezTo>
                <a:cubicBezTo>
                  <a:pt x="196" y="29"/>
                  <a:pt x="206" y="27"/>
                  <a:pt x="211" y="32"/>
                </a:cubicBezTo>
                <a:cubicBezTo>
                  <a:pt x="222" y="43"/>
                  <a:pt x="203" y="35"/>
                  <a:pt x="219" y="40"/>
                </a:cubicBezTo>
                <a:cubicBezTo>
                  <a:pt x="224" y="35"/>
                  <a:pt x="237" y="26"/>
                  <a:pt x="237" y="26"/>
                </a:cubicBezTo>
                <a:cubicBezTo>
                  <a:pt x="243" y="17"/>
                  <a:pt x="250" y="16"/>
                  <a:pt x="259" y="10"/>
                </a:cubicBezTo>
                <a:cubicBezTo>
                  <a:pt x="262" y="0"/>
                  <a:pt x="266" y="2"/>
                  <a:pt x="275" y="4"/>
                </a:cubicBezTo>
                <a:cubicBezTo>
                  <a:pt x="280" y="11"/>
                  <a:pt x="287" y="19"/>
                  <a:pt x="295" y="22"/>
                </a:cubicBezTo>
                <a:cubicBezTo>
                  <a:pt x="299" y="28"/>
                  <a:pt x="311" y="36"/>
                  <a:pt x="311" y="36"/>
                </a:cubicBezTo>
                <a:cubicBezTo>
                  <a:pt x="313" y="35"/>
                  <a:pt x="316" y="35"/>
                  <a:pt x="317" y="34"/>
                </a:cubicBezTo>
                <a:cubicBezTo>
                  <a:pt x="318" y="33"/>
                  <a:pt x="317" y="29"/>
                  <a:pt x="319" y="28"/>
                </a:cubicBezTo>
                <a:cubicBezTo>
                  <a:pt x="322" y="26"/>
                  <a:pt x="331" y="24"/>
                  <a:pt x="331" y="24"/>
                </a:cubicBezTo>
                <a:cubicBezTo>
                  <a:pt x="338" y="25"/>
                  <a:pt x="353" y="30"/>
                  <a:pt x="353" y="30"/>
                </a:cubicBezTo>
                <a:cubicBezTo>
                  <a:pt x="355" y="37"/>
                  <a:pt x="363" y="48"/>
                  <a:pt x="363" y="48"/>
                </a:cubicBezTo>
                <a:cubicBezTo>
                  <a:pt x="368" y="66"/>
                  <a:pt x="369" y="73"/>
                  <a:pt x="387" y="78"/>
                </a:cubicBezTo>
                <a:cubicBezTo>
                  <a:pt x="402" y="76"/>
                  <a:pt x="415" y="66"/>
                  <a:pt x="397" y="54"/>
                </a:cubicBezTo>
                <a:cubicBezTo>
                  <a:pt x="388" y="26"/>
                  <a:pt x="419" y="28"/>
                  <a:pt x="441" y="26"/>
                </a:cubicBezTo>
                <a:cubicBezTo>
                  <a:pt x="454" y="17"/>
                  <a:pt x="470" y="15"/>
                  <a:pt x="483" y="6"/>
                </a:cubicBezTo>
                <a:cubicBezTo>
                  <a:pt x="490" y="8"/>
                  <a:pt x="494" y="14"/>
                  <a:pt x="497" y="14"/>
                </a:cubicBezTo>
                <a:close/>
              </a:path>
            </a:pathLst>
          </a:custGeom>
          <a:solidFill>
            <a:srgbClr val="1045B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37"/>
          <p:cNvSpPr>
            <a:spLocks/>
          </p:cNvSpPr>
          <p:nvPr/>
        </p:nvSpPr>
        <p:spPr bwMode="auto">
          <a:xfrm>
            <a:off x="425585" y="3480816"/>
            <a:ext cx="1085850" cy="777875"/>
          </a:xfrm>
          <a:custGeom>
            <a:avLst/>
            <a:gdLst>
              <a:gd name="T0" fmla="*/ 2147483647 w 569"/>
              <a:gd name="T1" fmla="*/ 2147483647 h 446"/>
              <a:gd name="T2" fmla="*/ 2147483647 w 569"/>
              <a:gd name="T3" fmla="*/ 2147483647 h 446"/>
              <a:gd name="T4" fmla="*/ 2147483647 w 569"/>
              <a:gd name="T5" fmla="*/ 0 h 446"/>
              <a:gd name="T6" fmla="*/ 2147483647 w 569"/>
              <a:gd name="T7" fmla="*/ 2147483647 h 446"/>
              <a:gd name="T8" fmla="*/ 2147483647 w 569"/>
              <a:gd name="T9" fmla="*/ 2147483647 h 446"/>
              <a:gd name="T10" fmla="*/ 2147483647 w 569"/>
              <a:gd name="T11" fmla="*/ 2147483647 h 446"/>
              <a:gd name="T12" fmla="*/ 2147483647 w 569"/>
              <a:gd name="T13" fmla="*/ 2147483647 h 446"/>
              <a:gd name="T14" fmla="*/ 2147483647 w 569"/>
              <a:gd name="T15" fmla="*/ 2147483647 h 446"/>
              <a:gd name="T16" fmla="*/ 2147483647 w 569"/>
              <a:gd name="T17" fmla="*/ 2147483647 h 446"/>
              <a:gd name="T18" fmla="*/ 2147483647 w 569"/>
              <a:gd name="T19" fmla="*/ 2147483647 h 446"/>
              <a:gd name="T20" fmla="*/ 2147483647 w 569"/>
              <a:gd name="T21" fmla="*/ 2147483647 h 446"/>
              <a:gd name="T22" fmla="*/ 2147483647 w 569"/>
              <a:gd name="T23" fmla="*/ 2147483647 h 446"/>
              <a:gd name="T24" fmla="*/ 2147483647 w 569"/>
              <a:gd name="T25" fmla="*/ 2147483647 h 446"/>
              <a:gd name="T26" fmla="*/ 2147483647 w 569"/>
              <a:gd name="T27" fmla="*/ 2147483647 h 446"/>
              <a:gd name="T28" fmla="*/ 2147483647 w 569"/>
              <a:gd name="T29" fmla="*/ 2147483647 h 446"/>
              <a:gd name="T30" fmla="*/ 2147483647 w 569"/>
              <a:gd name="T31" fmla="*/ 2147483647 h 446"/>
              <a:gd name="T32" fmla="*/ 2147483647 w 569"/>
              <a:gd name="T33" fmla="*/ 2147483647 h 446"/>
              <a:gd name="T34" fmla="*/ 2147483647 w 569"/>
              <a:gd name="T35" fmla="*/ 2147483647 h 446"/>
              <a:gd name="T36" fmla="*/ 2147483647 w 569"/>
              <a:gd name="T37" fmla="*/ 2147483647 h 446"/>
              <a:gd name="T38" fmla="*/ 2147483647 w 569"/>
              <a:gd name="T39" fmla="*/ 2147483647 h 446"/>
              <a:gd name="T40" fmla="*/ 2147483647 w 569"/>
              <a:gd name="T41" fmla="*/ 2147483647 h 446"/>
              <a:gd name="T42" fmla="*/ 2147483647 w 569"/>
              <a:gd name="T43" fmla="*/ 2147483647 h 446"/>
              <a:gd name="T44" fmla="*/ 2147483647 w 569"/>
              <a:gd name="T45" fmla="*/ 2147483647 h 446"/>
              <a:gd name="T46" fmla="*/ 2147483647 w 569"/>
              <a:gd name="T47" fmla="*/ 2147483647 h 446"/>
              <a:gd name="T48" fmla="*/ 2147483647 w 569"/>
              <a:gd name="T49" fmla="*/ 2147483647 h 446"/>
              <a:gd name="T50" fmla="*/ 2147483647 w 569"/>
              <a:gd name="T51" fmla="*/ 2147483647 h 446"/>
              <a:gd name="T52" fmla="*/ 2147483647 w 569"/>
              <a:gd name="T53" fmla="*/ 2147483647 h 446"/>
              <a:gd name="T54" fmla="*/ 2147483647 w 569"/>
              <a:gd name="T55" fmla="*/ 2147483647 h 446"/>
              <a:gd name="T56" fmla="*/ 2147483647 w 569"/>
              <a:gd name="T57" fmla="*/ 2147483647 h 446"/>
              <a:gd name="T58" fmla="*/ 2147483647 w 569"/>
              <a:gd name="T59" fmla="*/ 2147483647 h 446"/>
              <a:gd name="T60" fmla="*/ 2147483647 w 569"/>
              <a:gd name="T61" fmla="*/ 2147483647 h 446"/>
              <a:gd name="T62" fmla="*/ 2147483647 w 569"/>
              <a:gd name="T63" fmla="*/ 2147483647 h 446"/>
              <a:gd name="T64" fmla="*/ 2147483647 w 569"/>
              <a:gd name="T65" fmla="*/ 2147483647 h 446"/>
              <a:gd name="T66" fmla="*/ 2147483647 w 569"/>
              <a:gd name="T67" fmla="*/ 2147483647 h 446"/>
              <a:gd name="T68" fmla="*/ 2147483647 w 569"/>
              <a:gd name="T69" fmla="*/ 2147483647 h 446"/>
              <a:gd name="T70" fmla="*/ 2147483647 w 569"/>
              <a:gd name="T71" fmla="*/ 2147483647 h 446"/>
              <a:gd name="T72" fmla="*/ 2147483647 w 569"/>
              <a:gd name="T73" fmla="*/ 2147483647 h 446"/>
              <a:gd name="T74" fmla="*/ 2147483647 w 569"/>
              <a:gd name="T75" fmla="*/ 2147483647 h 446"/>
              <a:gd name="T76" fmla="*/ 2147483647 w 569"/>
              <a:gd name="T77" fmla="*/ 2147483647 h 446"/>
              <a:gd name="T78" fmla="*/ 2147483647 w 569"/>
              <a:gd name="T79" fmla="*/ 2147483647 h 446"/>
              <a:gd name="T80" fmla="*/ 2147483647 w 569"/>
              <a:gd name="T81" fmla="*/ 2147483647 h 446"/>
              <a:gd name="T82" fmla="*/ 2147483647 w 569"/>
              <a:gd name="T83" fmla="*/ 2147483647 h 446"/>
              <a:gd name="T84" fmla="*/ 2147483647 w 569"/>
              <a:gd name="T85" fmla="*/ 2147483647 h 446"/>
              <a:gd name="T86" fmla="*/ 2147483647 w 569"/>
              <a:gd name="T87" fmla="*/ 2147483647 h 446"/>
              <a:gd name="T88" fmla="*/ 2147483647 w 569"/>
              <a:gd name="T89" fmla="*/ 2147483647 h 446"/>
              <a:gd name="T90" fmla="*/ 2147483647 w 569"/>
              <a:gd name="T91" fmla="*/ 2147483647 h 446"/>
              <a:gd name="T92" fmla="*/ 2147483647 w 569"/>
              <a:gd name="T93" fmla="*/ 2147483647 h 446"/>
              <a:gd name="T94" fmla="*/ 2147483647 w 569"/>
              <a:gd name="T95" fmla="*/ 2147483647 h 446"/>
              <a:gd name="T96" fmla="*/ 0 w 569"/>
              <a:gd name="T97" fmla="*/ 2147483647 h 446"/>
              <a:gd name="T98" fmla="*/ 2147483647 w 569"/>
              <a:gd name="T99" fmla="*/ 2147483647 h 446"/>
              <a:gd name="T100" fmla="*/ 2147483647 w 569"/>
              <a:gd name="T101" fmla="*/ 2147483647 h 446"/>
              <a:gd name="T102" fmla="*/ 2147483647 w 569"/>
              <a:gd name="T103" fmla="*/ 2147483647 h 446"/>
              <a:gd name="T104" fmla="*/ 2147483647 w 569"/>
              <a:gd name="T105" fmla="*/ 2147483647 h 446"/>
              <a:gd name="T106" fmla="*/ 2147483647 w 569"/>
              <a:gd name="T107" fmla="*/ 2147483647 h 446"/>
              <a:gd name="T108" fmla="*/ 2147483647 w 569"/>
              <a:gd name="T109" fmla="*/ 2147483647 h 446"/>
              <a:gd name="T110" fmla="*/ 2147483647 w 569"/>
              <a:gd name="T111" fmla="*/ 2147483647 h 446"/>
              <a:gd name="T112" fmla="*/ 2147483647 w 569"/>
              <a:gd name="T113" fmla="*/ 2147483647 h 446"/>
              <a:gd name="T114" fmla="*/ 2147483647 w 569"/>
              <a:gd name="T115" fmla="*/ 2147483647 h 44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69"/>
              <a:gd name="T175" fmla="*/ 0 h 446"/>
              <a:gd name="T176" fmla="*/ 569 w 569"/>
              <a:gd name="T177" fmla="*/ 446 h 44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69" h="446">
                <a:moveTo>
                  <a:pt x="132" y="8"/>
                </a:moveTo>
                <a:cubicBezTo>
                  <a:pt x="145" y="17"/>
                  <a:pt x="133" y="11"/>
                  <a:pt x="140" y="6"/>
                </a:cubicBezTo>
                <a:cubicBezTo>
                  <a:pt x="145" y="2"/>
                  <a:pt x="158" y="0"/>
                  <a:pt x="158" y="0"/>
                </a:cubicBezTo>
                <a:cubicBezTo>
                  <a:pt x="166" y="3"/>
                  <a:pt x="165" y="7"/>
                  <a:pt x="170" y="14"/>
                </a:cubicBezTo>
                <a:cubicBezTo>
                  <a:pt x="173" y="46"/>
                  <a:pt x="174" y="59"/>
                  <a:pt x="200" y="76"/>
                </a:cubicBezTo>
                <a:cubicBezTo>
                  <a:pt x="207" y="98"/>
                  <a:pt x="219" y="93"/>
                  <a:pt x="240" y="98"/>
                </a:cubicBezTo>
                <a:cubicBezTo>
                  <a:pt x="247" y="108"/>
                  <a:pt x="246" y="119"/>
                  <a:pt x="256" y="126"/>
                </a:cubicBezTo>
                <a:cubicBezTo>
                  <a:pt x="270" y="124"/>
                  <a:pt x="277" y="127"/>
                  <a:pt x="284" y="116"/>
                </a:cubicBezTo>
                <a:lnTo>
                  <a:pt x="294" y="130"/>
                </a:lnTo>
                <a:cubicBezTo>
                  <a:pt x="294" y="130"/>
                  <a:pt x="294" y="130"/>
                  <a:pt x="294" y="130"/>
                </a:cubicBezTo>
                <a:cubicBezTo>
                  <a:pt x="298" y="133"/>
                  <a:pt x="306" y="138"/>
                  <a:pt x="306" y="138"/>
                </a:cubicBezTo>
                <a:cubicBezTo>
                  <a:pt x="310" y="144"/>
                  <a:pt x="315" y="148"/>
                  <a:pt x="320" y="152"/>
                </a:cubicBezTo>
                <a:cubicBezTo>
                  <a:pt x="324" y="155"/>
                  <a:pt x="332" y="160"/>
                  <a:pt x="332" y="160"/>
                </a:cubicBezTo>
                <a:cubicBezTo>
                  <a:pt x="335" y="165"/>
                  <a:pt x="348" y="170"/>
                  <a:pt x="348" y="170"/>
                </a:cubicBezTo>
                <a:cubicBezTo>
                  <a:pt x="356" y="182"/>
                  <a:pt x="380" y="185"/>
                  <a:pt x="394" y="190"/>
                </a:cubicBezTo>
                <a:cubicBezTo>
                  <a:pt x="396" y="193"/>
                  <a:pt x="404" y="204"/>
                  <a:pt x="406" y="206"/>
                </a:cubicBezTo>
                <a:cubicBezTo>
                  <a:pt x="409" y="209"/>
                  <a:pt x="418" y="214"/>
                  <a:pt x="418" y="214"/>
                </a:cubicBezTo>
                <a:cubicBezTo>
                  <a:pt x="425" y="225"/>
                  <a:pt x="424" y="243"/>
                  <a:pt x="438" y="248"/>
                </a:cubicBezTo>
                <a:cubicBezTo>
                  <a:pt x="454" y="246"/>
                  <a:pt x="463" y="241"/>
                  <a:pt x="478" y="238"/>
                </a:cubicBezTo>
                <a:cubicBezTo>
                  <a:pt x="497" y="244"/>
                  <a:pt x="485" y="272"/>
                  <a:pt x="496" y="280"/>
                </a:cubicBezTo>
                <a:cubicBezTo>
                  <a:pt x="500" y="283"/>
                  <a:pt x="508" y="288"/>
                  <a:pt x="508" y="288"/>
                </a:cubicBezTo>
                <a:cubicBezTo>
                  <a:pt x="522" y="286"/>
                  <a:pt x="526" y="282"/>
                  <a:pt x="538" y="290"/>
                </a:cubicBezTo>
                <a:cubicBezTo>
                  <a:pt x="540" y="295"/>
                  <a:pt x="546" y="301"/>
                  <a:pt x="550" y="304"/>
                </a:cubicBezTo>
                <a:cubicBezTo>
                  <a:pt x="554" y="306"/>
                  <a:pt x="562" y="308"/>
                  <a:pt x="562" y="308"/>
                </a:cubicBezTo>
                <a:cubicBezTo>
                  <a:pt x="567" y="323"/>
                  <a:pt x="569" y="337"/>
                  <a:pt x="560" y="350"/>
                </a:cubicBezTo>
                <a:cubicBezTo>
                  <a:pt x="562" y="377"/>
                  <a:pt x="569" y="398"/>
                  <a:pt x="544" y="414"/>
                </a:cubicBezTo>
                <a:cubicBezTo>
                  <a:pt x="540" y="420"/>
                  <a:pt x="529" y="428"/>
                  <a:pt x="522" y="432"/>
                </a:cubicBezTo>
                <a:cubicBezTo>
                  <a:pt x="518" y="434"/>
                  <a:pt x="510" y="436"/>
                  <a:pt x="510" y="436"/>
                </a:cubicBezTo>
                <a:cubicBezTo>
                  <a:pt x="505" y="441"/>
                  <a:pt x="492" y="446"/>
                  <a:pt x="492" y="446"/>
                </a:cubicBezTo>
                <a:cubicBezTo>
                  <a:pt x="477" y="444"/>
                  <a:pt x="471" y="440"/>
                  <a:pt x="458" y="436"/>
                </a:cubicBezTo>
                <a:cubicBezTo>
                  <a:pt x="446" y="440"/>
                  <a:pt x="438" y="432"/>
                  <a:pt x="428" y="426"/>
                </a:cubicBezTo>
                <a:cubicBezTo>
                  <a:pt x="415" y="417"/>
                  <a:pt x="369" y="412"/>
                  <a:pt x="352" y="410"/>
                </a:cubicBezTo>
                <a:cubicBezTo>
                  <a:pt x="320" y="388"/>
                  <a:pt x="345" y="393"/>
                  <a:pt x="294" y="390"/>
                </a:cubicBezTo>
                <a:cubicBezTo>
                  <a:pt x="283" y="382"/>
                  <a:pt x="282" y="373"/>
                  <a:pt x="268" y="368"/>
                </a:cubicBezTo>
                <a:cubicBezTo>
                  <a:pt x="260" y="356"/>
                  <a:pt x="248" y="362"/>
                  <a:pt x="236" y="358"/>
                </a:cubicBezTo>
                <a:cubicBezTo>
                  <a:pt x="223" y="360"/>
                  <a:pt x="209" y="363"/>
                  <a:pt x="198" y="372"/>
                </a:cubicBezTo>
                <a:cubicBezTo>
                  <a:pt x="192" y="377"/>
                  <a:pt x="180" y="386"/>
                  <a:pt x="180" y="386"/>
                </a:cubicBezTo>
                <a:cubicBezTo>
                  <a:pt x="177" y="394"/>
                  <a:pt x="173" y="397"/>
                  <a:pt x="166" y="402"/>
                </a:cubicBezTo>
                <a:cubicBezTo>
                  <a:pt x="151" y="397"/>
                  <a:pt x="155" y="388"/>
                  <a:pt x="158" y="372"/>
                </a:cubicBezTo>
                <a:cubicBezTo>
                  <a:pt x="159" y="368"/>
                  <a:pt x="162" y="360"/>
                  <a:pt x="162" y="360"/>
                </a:cubicBezTo>
                <a:cubicBezTo>
                  <a:pt x="160" y="349"/>
                  <a:pt x="159" y="346"/>
                  <a:pt x="150" y="340"/>
                </a:cubicBezTo>
                <a:cubicBezTo>
                  <a:pt x="139" y="324"/>
                  <a:pt x="119" y="331"/>
                  <a:pt x="100" y="330"/>
                </a:cubicBezTo>
                <a:cubicBezTo>
                  <a:pt x="95" y="323"/>
                  <a:pt x="91" y="313"/>
                  <a:pt x="84" y="308"/>
                </a:cubicBezTo>
                <a:cubicBezTo>
                  <a:pt x="74" y="293"/>
                  <a:pt x="58" y="293"/>
                  <a:pt x="44" y="284"/>
                </a:cubicBezTo>
                <a:cubicBezTo>
                  <a:pt x="40" y="272"/>
                  <a:pt x="39" y="263"/>
                  <a:pt x="28" y="256"/>
                </a:cubicBezTo>
                <a:cubicBezTo>
                  <a:pt x="26" y="252"/>
                  <a:pt x="26" y="247"/>
                  <a:pt x="22" y="244"/>
                </a:cubicBezTo>
                <a:cubicBezTo>
                  <a:pt x="19" y="242"/>
                  <a:pt x="10" y="240"/>
                  <a:pt x="10" y="240"/>
                </a:cubicBezTo>
                <a:cubicBezTo>
                  <a:pt x="8" y="234"/>
                  <a:pt x="6" y="228"/>
                  <a:pt x="4" y="222"/>
                </a:cubicBezTo>
                <a:cubicBezTo>
                  <a:pt x="3" y="218"/>
                  <a:pt x="0" y="210"/>
                  <a:pt x="0" y="210"/>
                </a:cubicBezTo>
                <a:cubicBezTo>
                  <a:pt x="2" y="181"/>
                  <a:pt x="0" y="161"/>
                  <a:pt x="28" y="154"/>
                </a:cubicBezTo>
                <a:cubicBezTo>
                  <a:pt x="32" y="148"/>
                  <a:pt x="39" y="145"/>
                  <a:pt x="42" y="138"/>
                </a:cubicBezTo>
                <a:cubicBezTo>
                  <a:pt x="44" y="134"/>
                  <a:pt x="46" y="126"/>
                  <a:pt x="46" y="126"/>
                </a:cubicBezTo>
                <a:cubicBezTo>
                  <a:pt x="48" y="108"/>
                  <a:pt x="45" y="107"/>
                  <a:pt x="60" y="102"/>
                </a:cubicBezTo>
                <a:cubicBezTo>
                  <a:pt x="70" y="87"/>
                  <a:pt x="63" y="70"/>
                  <a:pt x="72" y="56"/>
                </a:cubicBezTo>
                <a:cubicBezTo>
                  <a:pt x="74" y="47"/>
                  <a:pt x="73" y="43"/>
                  <a:pt x="82" y="40"/>
                </a:cubicBezTo>
                <a:cubicBezTo>
                  <a:pt x="88" y="31"/>
                  <a:pt x="99" y="25"/>
                  <a:pt x="108" y="16"/>
                </a:cubicBezTo>
                <a:cubicBezTo>
                  <a:pt x="111" y="8"/>
                  <a:pt x="115" y="9"/>
                  <a:pt x="122" y="4"/>
                </a:cubicBezTo>
                <a:cubicBezTo>
                  <a:pt x="135" y="8"/>
                  <a:pt x="138" y="8"/>
                  <a:pt x="132" y="8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38"/>
          <p:cNvSpPr>
            <a:spLocks/>
          </p:cNvSpPr>
          <p:nvPr/>
        </p:nvSpPr>
        <p:spPr bwMode="auto">
          <a:xfrm>
            <a:off x="1955105" y="1752823"/>
            <a:ext cx="814387" cy="315913"/>
          </a:xfrm>
          <a:custGeom>
            <a:avLst/>
            <a:gdLst>
              <a:gd name="T0" fmla="*/ 2147483647 w 425"/>
              <a:gd name="T1" fmla="*/ 2147483647 h 180"/>
              <a:gd name="T2" fmla="*/ 2147483647 w 425"/>
              <a:gd name="T3" fmla="*/ 2147483647 h 180"/>
              <a:gd name="T4" fmla="*/ 2147483647 w 425"/>
              <a:gd name="T5" fmla="*/ 2147483647 h 180"/>
              <a:gd name="T6" fmla="*/ 2147483647 w 425"/>
              <a:gd name="T7" fmla="*/ 2147483647 h 180"/>
              <a:gd name="T8" fmla="*/ 2147483647 w 425"/>
              <a:gd name="T9" fmla="*/ 2147483647 h 180"/>
              <a:gd name="T10" fmla="*/ 2147483647 w 425"/>
              <a:gd name="T11" fmla="*/ 2147483647 h 180"/>
              <a:gd name="T12" fmla="*/ 2147483647 w 425"/>
              <a:gd name="T13" fmla="*/ 2147483647 h 180"/>
              <a:gd name="T14" fmla="*/ 2147483647 w 425"/>
              <a:gd name="T15" fmla="*/ 2147483647 h 180"/>
              <a:gd name="T16" fmla="*/ 2147483647 w 425"/>
              <a:gd name="T17" fmla="*/ 2147483647 h 180"/>
              <a:gd name="T18" fmla="*/ 2147483647 w 425"/>
              <a:gd name="T19" fmla="*/ 2147483647 h 180"/>
              <a:gd name="T20" fmla="*/ 2147483647 w 425"/>
              <a:gd name="T21" fmla="*/ 2147483647 h 180"/>
              <a:gd name="T22" fmla="*/ 2147483647 w 425"/>
              <a:gd name="T23" fmla="*/ 2147483647 h 180"/>
              <a:gd name="T24" fmla="*/ 2147483647 w 425"/>
              <a:gd name="T25" fmla="*/ 2147483647 h 180"/>
              <a:gd name="T26" fmla="*/ 2147483647 w 425"/>
              <a:gd name="T27" fmla="*/ 2147483647 h 180"/>
              <a:gd name="T28" fmla="*/ 2147483647 w 425"/>
              <a:gd name="T29" fmla="*/ 2147483647 h 180"/>
              <a:gd name="T30" fmla="*/ 2147483647 w 425"/>
              <a:gd name="T31" fmla="*/ 2147483647 h 180"/>
              <a:gd name="T32" fmla="*/ 2147483647 w 425"/>
              <a:gd name="T33" fmla="*/ 2147483647 h 180"/>
              <a:gd name="T34" fmla="*/ 2147483647 w 425"/>
              <a:gd name="T35" fmla="*/ 2147483647 h 180"/>
              <a:gd name="T36" fmla="*/ 2147483647 w 425"/>
              <a:gd name="T37" fmla="*/ 2147483647 h 1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5"/>
              <a:gd name="T58" fmla="*/ 0 h 180"/>
              <a:gd name="T59" fmla="*/ 425 w 425"/>
              <a:gd name="T60" fmla="*/ 180 h 1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5" h="180">
                <a:moveTo>
                  <a:pt x="5" y="169"/>
                </a:moveTo>
                <a:cubicBezTo>
                  <a:pt x="12" y="147"/>
                  <a:pt x="0" y="180"/>
                  <a:pt x="13" y="159"/>
                </a:cubicBezTo>
                <a:cubicBezTo>
                  <a:pt x="18" y="151"/>
                  <a:pt x="17" y="141"/>
                  <a:pt x="23" y="133"/>
                </a:cubicBezTo>
                <a:cubicBezTo>
                  <a:pt x="21" y="121"/>
                  <a:pt x="17" y="111"/>
                  <a:pt x="15" y="99"/>
                </a:cubicBezTo>
                <a:cubicBezTo>
                  <a:pt x="14" y="84"/>
                  <a:pt x="13" y="70"/>
                  <a:pt x="13" y="55"/>
                </a:cubicBezTo>
                <a:cubicBezTo>
                  <a:pt x="13" y="4"/>
                  <a:pt x="27" y="9"/>
                  <a:pt x="75" y="7"/>
                </a:cubicBezTo>
                <a:cubicBezTo>
                  <a:pt x="95" y="0"/>
                  <a:pt x="135" y="15"/>
                  <a:pt x="157" y="17"/>
                </a:cubicBezTo>
                <a:cubicBezTo>
                  <a:pt x="166" y="31"/>
                  <a:pt x="163" y="24"/>
                  <a:pt x="167" y="35"/>
                </a:cubicBezTo>
                <a:cubicBezTo>
                  <a:pt x="191" y="32"/>
                  <a:pt x="179" y="30"/>
                  <a:pt x="195" y="25"/>
                </a:cubicBezTo>
                <a:cubicBezTo>
                  <a:pt x="215" y="29"/>
                  <a:pt x="198" y="23"/>
                  <a:pt x="209" y="33"/>
                </a:cubicBezTo>
                <a:cubicBezTo>
                  <a:pt x="213" y="36"/>
                  <a:pt x="221" y="41"/>
                  <a:pt x="221" y="41"/>
                </a:cubicBezTo>
                <a:cubicBezTo>
                  <a:pt x="225" y="54"/>
                  <a:pt x="225" y="58"/>
                  <a:pt x="239" y="61"/>
                </a:cubicBezTo>
                <a:cubicBezTo>
                  <a:pt x="248" y="67"/>
                  <a:pt x="310" y="66"/>
                  <a:pt x="323" y="67"/>
                </a:cubicBezTo>
                <a:cubicBezTo>
                  <a:pt x="332" y="70"/>
                  <a:pt x="333" y="78"/>
                  <a:pt x="343" y="81"/>
                </a:cubicBezTo>
                <a:cubicBezTo>
                  <a:pt x="374" y="77"/>
                  <a:pt x="346" y="83"/>
                  <a:pt x="363" y="75"/>
                </a:cubicBezTo>
                <a:cubicBezTo>
                  <a:pt x="367" y="73"/>
                  <a:pt x="375" y="71"/>
                  <a:pt x="375" y="71"/>
                </a:cubicBezTo>
                <a:cubicBezTo>
                  <a:pt x="385" y="74"/>
                  <a:pt x="388" y="82"/>
                  <a:pt x="397" y="85"/>
                </a:cubicBezTo>
                <a:cubicBezTo>
                  <a:pt x="407" y="100"/>
                  <a:pt x="405" y="121"/>
                  <a:pt x="415" y="135"/>
                </a:cubicBezTo>
                <a:cubicBezTo>
                  <a:pt x="423" y="148"/>
                  <a:pt x="418" y="147"/>
                  <a:pt x="425" y="147"/>
                </a:cubicBezTo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39"/>
          <p:cNvSpPr>
            <a:spLocks/>
          </p:cNvSpPr>
          <p:nvPr/>
        </p:nvSpPr>
        <p:spPr bwMode="auto">
          <a:xfrm>
            <a:off x="4771330" y="4343623"/>
            <a:ext cx="1752600" cy="998538"/>
          </a:xfrm>
          <a:custGeom>
            <a:avLst/>
            <a:gdLst>
              <a:gd name="T0" fmla="*/ 2147483647 w 916"/>
              <a:gd name="T1" fmla="*/ 2147483647 h 570"/>
              <a:gd name="T2" fmla="*/ 2147483647 w 916"/>
              <a:gd name="T3" fmla="*/ 2147483647 h 570"/>
              <a:gd name="T4" fmla="*/ 2147483647 w 916"/>
              <a:gd name="T5" fmla="*/ 2147483647 h 570"/>
              <a:gd name="T6" fmla="*/ 2147483647 w 916"/>
              <a:gd name="T7" fmla="*/ 2147483647 h 570"/>
              <a:gd name="T8" fmla="*/ 2147483647 w 916"/>
              <a:gd name="T9" fmla="*/ 2147483647 h 570"/>
              <a:gd name="T10" fmla="*/ 2147483647 w 916"/>
              <a:gd name="T11" fmla="*/ 2147483647 h 570"/>
              <a:gd name="T12" fmla="*/ 2147483647 w 916"/>
              <a:gd name="T13" fmla="*/ 2147483647 h 570"/>
              <a:gd name="T14" fmla="*/ 2147483647 w 916"/>
              <a:gd name="T15" fmla="*/ 2147483647 h 570"/>
              <a:gd name="T16" fmla="*/ 2147483647 w 916"/>
              <a:gd name="T17" fmla="*/ 2147483647 h 570"/>
              <a:gd name="T18" fmla="*/ 2147483647 w 916"/>
              <a:gd name="T19" fmla="*/ 2147483647 h 570"/>
              <a:gd name="T20" fmla="*/ 2147483647 w 916"/>
              <a:gd name="T21" fmla="*/ 2147483647 h 570"/>
              <a:gd name="T22" fmla="*/ 2147483647 w 916"/>
              <a:gd name="T23" fmla="*/ 0 h 570"/>
              <a:gd name="T24" fmla="*/ 2147483647 w 916"/>
              <a:gd name="T25" fmla="*/ 2147483647 h 570"/>
              <a:gd name="T26" fmla="*/ 2147483647 w 916"/>
              <a:gd name="T27" fmla="*/ 2147483647 h 570"/>
              <a:gd name="T28" fmla="*/ 2147483647 w 916"/>
              <a:gd name="T29" fmla="*/ 2147483647 h 570"/>
              <a:gd name="T30" fmla="*/ 2147483647 w 916"/>
              <a:gd name="T31" fmla="*/ 2147483647 h 570"/>
              <a:gd name="T32" fmla="*/ 2147483647 w 916"/>
              <a:gd name="T33" fmla="*/ 2147483647 h 570"/>
              <a:gd name="T34" fmla="*/ 2147483647 w 916"/>
              <a:gd name="T35" fmla="*/ 2147483647 h 570"/>
              <a:gd name="T36" fmla="*/ 2147483647 w 916"/>
              <a:gd name="T37" fmla="*/ 2147483647 h 570"/>
              <a:gd name="T38" fmla="*/ 2147483647 w 916"/>
              <a:gd name="T39" fmla="*/ 2147483647 h 570"/>
              <a:gd name="T40" fmla="*/ 2147483647 w 916"/>
              <a:gd name="T41" fmla="*/ 2147483647 h 570"/>
              <a:gd name="T42" fmla="*/ 2147483647 w 916"/>
              <a:gd name="T43" fmla="*/ 2147483647 h 570"/>
              <a:gd name="T44" fmla="*/ 2147483647 w 916"/>
              <a:gd name="T45" fmla="*/ 2147483647 h 570"/>
              <a:gd name="T46" fmla="*/ 2147483647 w 916"/>
              <a:gd name="T47" fmla="*/ 2147483647 h 570"/>
              <a:gd name="T48" fmla="*/ 2147483647 w 916"/>
              <a:gd name="T49" fmla="*/ 2147483647 h 570"/>
              <a:gd name="T50" fmla="*/ 2147483647 w 916"/>
              <a:gd name="T51" fmla="*/ 2147483647 h 570"/>
              <a:gd name="T52" fmla="*/ 2147483647 w 916"/>
              <a:gd name="T53" fmla="*/ 2147483647 h 570"/>
              <a:gd name="T54" fmla="*/ 2147483647 w 916"/>
              <a:gd name="T55" fmla="*/ 2147483647 h 570"/>
              <a:gd name="T56" fmla="*/ 2147483647 w 916"/>
              <a:gd name="T57" fmla="*/ 2147483647 h 570"/>
              <a:gd name="T58" fmla="*/ 2147483647 w 916"/>
              <a:gd name="T59" fmla="*/ 2147483647 h 570"/>
              <a:gd name="T60" fmla="*/ 2147483647 w 916"/>
              <a:gd name="T61" fmla="*/ 2147483647 h 570"/>
              <a:gd name="T62" fmla="*/ 2147483647 w 916"/>
              <a:gd name="T63" fmla="*/ 2147483647 h 570"/>
              <a:gd name="T64" fmla="*/ 2147483647 w 916"/>
              <a:gd name="T65" fmla="*/ 2147483647 h 570"/>
              <a:gd name="T66" fmla="*/ 2147483647 w 916"/>
              <a:gd name="T67" fmla="*/ 2147483647 h 570"/>
              <a:gd name="T68" fmla="*/ 2147483647 w 916"/>
              <a:gd name="T69" fmla="*/ 2147483647 h 570"/>
              <a:gd name="T70" fmla="*/ 2147483647 w 916"/>
              <a:gd name="T71" fmla="*/ 2147483647 h 570"/>
              <a:gd name="T72" fmla="*/ 2147483647 w 916"/>
              <a:gd name="T73" fmla="*/ 2147483647 h 570"/>
              <a:gd name="T74" fmla="*/ 2147483647 w 916"/>
              <a:gd name="T75" fmla="*/ 2147483647 h 570"/>
              <a:gd name="T76" fmla="*/ 2147483647 w 916"/>
              <a:gd name="T77" fmla="*/ 2147483647 h 570"/>
              <a:gd name="T78" fmla="*/ 2147483647 w 916"/>
              <a:gd name="T79" fmla="*/ 2147483647 h 570"/>
              <a:gd name="T80" fmla="*/ 2147483647 w 916"/>
              <a:gd name="T81" fmla="*/ 2147483647 h 570"/>
              <a:gd name="T82" fmla="*/ 2147483647 w 916"/>
              <a:gd name="T83" fmla="*/ 2147483647 h 570"/>
              <a:gd name="T84" fmla="*/ 2147483647 w 916"/>
              <a:gd name="T85" fmla="*/ 2147483647 h 570"/>
              <a:gd name="T86" fmla="*/ 2147483647 w 916"/>
              <a:gd name="T87" fmla="*/ 2147483647 h 570"/>
              <a:gd name="T88" fmla="*/ 2147483647 w 916"/>
              <a:gd name="T89" fmla="*/ 2147483647 h 570"/>
              <a:gd name="T90" fmla="*/ 2147483647 w 916"/>
              <a:gd name="T91" fmla="*/ 2147483647 h 570"/>
              <a:gd name="T92" fmla="*/ 2147483647 w 916"/>
              <a:gd name="T93" fmla="*/ 2147483647 h 570"/>
              <a:gd name="T94" fmla="*/ 2147483647 w 916"/>
              <a:gd name="T95" fmla="*/ 2147483647 h 570"/>
              <a:gd name="T96" fmla="*/ 2147483647 w 916"/>
              <a:gd name="T97" fmla="*/ 2147483647 h 570"/>
              <a:gd name="T98" fmla="*/ 2147483647 w 916"/>
              <a:gd name="T99" fmla="*/ 2147483647 h 570"/>
              <a:gd name="T100" fmla="*/ 2147483647 w 916"/>
              <a:gd name="T101" fmla="*/ 2147483647 h 570"/>
              <a:gd name="T102" fmla="*/ 2147483647 w 916"/>
              <a:gd name="T103" fmla="*/ 2147483647 h 570"/>
              <a:gd name="T104" fmla="*/ 2147483647 w 916"/>
              <a:gd name="T105" fmla="*/ 2147483647 h 570"/>
              <a:gd name="T106" fmla="*/ 2147483647 w 916"/>
              <a:gd name="T107" fmla="*/ 2147483647 h 570"/>
              <a:gd name="T108" fmla="*/ 2147483647 w 916"/>
              <a:gd name="T109" fmla="*/ 2147483647 h 570"/>
              <a:gd name="T110" fmla="*/ 2147483647 w 916"/>
              <a:gd name="T111" fmla="*/ 2147483647 h 570"/>
              <a:gd name="T112" fmla="*/ 2147483647 w 916"/>
              <a:gd name="T113" fmla="*/ 2147483647 h 570"/>
              <a:gd name="T114" fmla="*/ 2147483647 w 916"/>
              <a:gd name="T115" fmla="*/ 2147483647 h 570"/>
              <a:gd name="T116" fmla="*/ 2147483647 w 916"/>
              <a:gd name="T117" fmla="*/ 2147483647 h 570"/>
              <a:gd name="T118" fmla="*/ 2147483647 w 916"/>
              <a:gd name="T119" fmla="*/ 2147483647 h 57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16"/>
              <a:gd name="T181" fmla="*/ 0 h 570"/>
              <a:gd name="T182" fmla="*/ 916 w 916"/>
              <a:gd name="T183" fmla="*/ 570 h 57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16" h="570">
                <a:moveTo>
                  <a:pt x="144" y="372"/>
                </a:moveTo>
                <a:cubicBezTo>
                  <a:pt x="135" y="369"/>
                  <a:pt x="128" y="371"/>
                  <a:pt x="122" y="362"/>
                </a:cubicBezTo>
                <a:cubicBezTo>
                  <a:pt x="128" y="324"/>
                  <a:pt x="196" y="329"/>
                  <a:pt x="222" y="312"/>
                </a:cubicBezTo>
                <a:cubicBezTo>
                  <a:pt x="258" y="314"/>
                  <a:pt x="250" y="321"/>
                  <a:pt x="282" y="318"/>
                </a:cubicBezTo>
                <a:cubicBezTo>
                  <a:pt x="299" y="312"/>
                  <a:pt x="317" y="310"/>
                  <a:pt x="334" y="304"/>
                </a:cubicBezTo>
                <a:cubicBezTo>
                  <a:pt x="339" y="297"/>
                  <a:pt x="349" y="294"/>
                  <a:pt x="338" y="290"/>
                </a:cubicBezTo>
                <a:cubicBezTo>
                  <a:pt x="341" y="281"/>
                  <a:pt x="346" y="274"/>
                  <a:pt x="350" y="266"/>
                </a:cubicBezTo>
                <a:cubicBezTo>
                  <a:pt x="352" y="262"/>
                  <a:pt x="354" y="254"/>
                  <a:pt x="354" y="254"/>
                </a:cubicBezTo>
                <a:cubicBezTo>
                  <a:pt x="350" y="219"/>
                  <a:pt x="355" y="254"/>
                  <a:pt x="348" y="226"/>
                </a:cubicBezTo>
                <a:cubicBezTo>
                  <a:pt x="347" y="221"/>
                  <a:pt x="344" y="210"/>
                  <a:pt x="344" y="210"/>
                </a:cubicBezTo>
                <a:cubicBezTo>
                  <a:pt x="348" y="192"/>
                  <a:pt x="358" y="181"/>
                  <a:pt x="364" y="164"/>
                </a:cubicBezTo>
                <a:cubicBezTo>
                  <a:pt x="366" y="150"/>
                  <a:pt x="372" y="127"/>
                  <a:pt x="366" y="114"/>
                </a:cubicBezTo>
                <a:cubicBezTo>
                  <a:pt x="364" y="110"/>
                  <a:pt x="358" y="112"/>
                  <a:pt x="354" y="110"/>
                </a:cubicBezTo>
                <a:cubicBezTo>
                  <a:pt x="350" y="107"/>
                  <a:pt x="342" y="102"/>
                  <a:pt x="342" y="102"/>
                </a:cubicBezTo>
                <a:cubicBezTo>
                  <a:pt x="339" y="97"/>
                  <a:pt x="335" y="94"/>
                  <a:pt x="340" y="88"/>
                </a:cubicBezTo>
                <a:cubicBezTo>
                  <a:pt x="345" y="83"/>
                  <a:pt x="358" y="76"/>
                  <a:pt x="358" y="76"/>
                </a:cubicBezTo>
                <a:cubicBezTo>
                  <a:pt x="362" y="70"/>
                  <a:pt x="364" y="64"/>
                  <a:pt x="368" y="58"/>
                </a:cubicBezTo>
                <a:cubicBezTo>
                  <a:pt x="369" y="46"/>
                  <a:pt x="373" y="35"/>
                  <a:pt x="370" y="24"/>
                </a:cubicBezTo>
                <a:cubicBezTo>
                  <a:pt x="375" y="17"/>
                  <a:pt x="383" y="13"/>
                  <a:pt x="392" y="10"/>
                </a:cubicBezTo>
                <a:cubicBezTo>
                  <a:pt x="403" y="13"/>
                  <a:pt x="407" y="19"/>
                  <a:pt x="416" y="24"/>
                </a:cubicBezTo>
                <a:cubicBezTo>
                  <a:pt x="420" y="26"/>
                  <a:pt x="428" y="32"/>
                  <a:pt x="428" y="32"/>
                </a:cubicBezTo>
                <a:cubicBezTo>
                  <a:pt x="432" y="44"/>
                  <a:pt x="440" y="40"/>
                  <a:pt x="452" y="38"/>
                </a:cubicBezTo>
                <a:cubicBezTo>
                  <a:pt x="462" y="31"/>
                  <a:pt x="470" y="20"/>
                  <a:pt x="482" y="16"/>
                </a:cubicBezTo>
                <a:cubicBezTo>
                  <a:pt x="485" y="6"/>
                  <a:pt x="493" y="3"/>
                  <a:pt x="502" y="0"/>
                </a:cubicBezTo>
                <a:cubicBezTo>
                  <a:pt x="522" y="5"/>
                  <a:pt x="510" y="6"/>
                  <a:pt x="522" y="16"/>
                </a:cubicBezTo>
                <a:cubicBezTo>
                  <a:pt x="525" y="19"/>
                  <a:pt x="530" y="20"/>
                  <a:pt x="534" y="22"/>
                </a:cubicBezTo>
                <a:cubicBezTo>
                  <a:pt x="546" y="21"/>
                  <a:pt x="567" y="17"/>
                  <a:pt x="580" y="20"/>
                </a:cubicBezTo>
                <a:cubicBezTo>
                  <a:pt x="586" y="30"/>
                  <a:pt x="593" y="31"/>
                  <a:pt x="604" y="34"/>
                </a:cubicBezTo>
                <a:cubicBezTo>
                  <a:pt x="609" y="68"/>
                  <a:pt x="617" y="56"/>
                  <a:pt x="638" y="70"/>
                </a:cubicBezTo>
                <a:cubicBezTo>
                  <a:pt x="644" y="87"/>
                  <a:pt x="638" y="81"/>
                  <a:pt x="658" y="84"/>
                </a:cubicBezTo>
                <a:cubicBezTo>
                  <a:pt x="671" y="88"/>
                  <a:pt x="672" y="88"/>
                  <a:pt x="676" y="100"/>
                </a:cubicBezTo>
                <a:cubicBezTo>
                  <a:pt x="688" y="98"/>
                  <a:pt x="700" y="94"/>
                  <a:pt x="708" y="106"/>
                </a:cubicBezTo>
                <a:cubicBezTo>
                  <a:pt x="704" y="110"/>
                  <a:pt x="701" y="115"/>
                  <a:pt x="696" y="118"/>
                </a:cubicBezTo>
                <a:cubicBezTo>
                  <a:pt x="692" y="121"/>
                  <a:pt x="684" y="126"/>
                  <a:pt x="684" y="126"/>
                </a:cubicBezTo>
                <a:cubicBezTo>
                  <a:pt x="682" y="135"/>
                  <a:pt x="680" y="139"/>
                  <a:pt x="690" y="142"/>
                </a:cubicBezTo>
                <a:cubicBezTo>
                  <a:pt x="693" y="151"/>
                  <a:pt x="698" y="150"/>
                  <a:pt x="708" y="152"/>
                </a:cubicBezTo>
                <a:cubicBezTo>
                  <a:pt x="714" y="156"/>
                  <a:pt x="726" y="164"/>
                  <a:pt x="726" y="164"/>
                </a:cubicBezTo>
                <a:cubicBezTo>
                  <a:pt x="730" y="175"/>
                  <a:pt x="736" y="185"/>
                  <a:pt x="742" y="194"/>
                </a:cubicBezTo>
                <a:cubicBezTo>
                  <a:pt x="744" y="198"/>
                  <a:pt x="742" y="206"/>
                  <a:pt x="746" y="206"/>
                </a:cubicBezTo>
                <a:cubicBezTo>
                  <a:pt x="757" y="207"/>
                  <a:pt x="769" y="207"/>
                  <a:pt x="780" y="208"/>
                </a:cubicBezTo>
                <a:cubicBezTo>
                  <a:pt x="788" y="211"/>
                  <a:pt x="789" y="214"/>
                  <a:pt x="792" y="222"/>
                </a:cubicBezTo>
                <a:cubicBezTo>
                  <a:pt x="794" y="235"/>
                  <a:pt x="793" y="240"/>
                  <a:pt x="800" y="250"/>
                </a:cubicBezTo>
                <a:cubicBezTo>
                  <a:pt x="798" y="261"/>
                  <a:pt x="795" y="262"/>
                  <a:pt x="790" y="270"/>
                </a:cubicBezTo>
                <a:cubicBezTo>
                  <a:pt x="788" y="274"/>
                  <a:pt x="782" y="282"/>
                  <a:pt x="782" y="282"/>
                </a:cubicBezTo>
                <a:cubicBezTo>
                  <a:pt x="774" y="321"/>
                  <a:pt x="774" y="317"/>
                  <a:pt x="816" y="320"/>
                </a:cubicBezTo>
                <a:cubicBezTo>
                  <a:pt x="822" y="328"/>
                  <a:pt x="820" y="331"/>
                  <a:pt x="812" y="336"/>
                </a:cubicBezTo>
                <a:cubicBezTo>
                  <a:pt x="810" y="342"/>
                  <a:pt x="808" y="348"/>
                  <a:pt x="806" y="354"/>
                </a:cubicBezTo>
                <a:cubicBezTo>
                  <a:pt x="805" y="356"/>
                  <a:pt x="804" y="360"/>
                  <a:pt x="804" y="360"/>
                </a:cubicBezTo>
                <a:cubicBezTo>
                  <a:pt x="821" y="366"/>
                  <a:pt x="843" y="372"/>
                  <a:pt x="858" y="382"/>
                </a:cubicBezTo>
                <a:cubicBezTo>
                  <a:pt x="861" y="387"/>
                  <a:pt x="874" y="392"/>
                  <a:pt x="874" y="392"/>
                </a:cubicBezTo>
                <a:cubicBezTo>
                  <a:pt x="878" y="403"/>
                  <a:pt x="879" y="404"/>
                  <a:pt x="890" y="406"/>
                </a:cubicBezTo>
                <a:cubicBezTo>
                  <a:pt x="896" y="415"/>
                  <a:pt x="891" y="424"/>
                  <a:pt x="902" y="428"/>
                </a:cubicBezTo>
                <a:cubicBezTo>
                  <a:pt x="905" y="436"/>
                  <a:pt x="916" y="435"/>
                  <a:pt x="908" y="446"/>
                </a:cubicBezTo>
                <a:cubicBezTo>
                  <a:pt x="905" y="450"/>
                  <a:pt x="896" y="454"/>
                  <a:pt x="896" y="454"/>
                </a:cubicBezTo>
                <a:cubicBezTo>
                  <a:pt x="882" y="475"/>
                  <a:pt x="870" y="470"/>
                  <a:pt x="852" y="482"/>
                </a:cubicBezTo>
                <a:cubicBezTo>
                  <a:pt x="849" y="491"/>
                  <a:pt x="845" y="499"/>
                  <a:pt x="838" y="506"/>
                </a:cubicBezTo>
                <a:cubicBezTo>
                  <a:pt x="826" y="504"/>
                  <a:pt x="822" y="502"/>
                  <a:pt x="810" y="504"/>
                </a:cubicBezTo>
                <a:cubicBezTo>
                  <a:pt x="800" y="511"/>
                  <a:pt x="804" y="510"/>
                  <a:pt x="786" y="506"/>
                </a:cubicBezTo>
                <a:cubicBezTo>
                  <a:pt x="782" y="505"/>
                  <a:pt x="774" y="502"/>
                  <a:pt x="774" y="502"/>
                </a:cubicBezTo>
                <a:cubicBezTo>
                  <a:pt x="766" y="503"/>
                  <a:pt x="758" y="505"/>
                  <a:pt x="750" y="506"/>
                </a:cubicBezTo>
                <a:cubicBezTo>
                  <a:pt x="743" y="507"/>
                  <a:pt x="730" y="500"/>
                  <a:pt x="730" y="500"/>
                </a:cubicBezTo>
                <a:cubicBezTo>
                  <a:pt x="727" y="490"/>
                  <a:pt x="730" y="495"/>
                  <a:pt x="716" y="490"/>
                </a:cubicBezTo>
                <a:cubicBezTo>
                  <a:pt x="714" y="489"/>
                  <a:pt x="710" y="488"/>
                  <a:pt x="710" y="488"/>
                </a:cubicBezTo>
                <a:cubicBezTo>
                  <a:pt x="701" y="479"/>
                  <a:pt x="700" y="466"/>
                  <a:pt x="688" y="462"/>
                </a:cubicBezTo>
                <a:cubicBezTo>
                  <a:pt x="682" y="463"/>
                  <a:pt x="669" y="460"/>
                  <a:pt x="668" y="470"/>
                </a:cubicBezTo>
                <a:cubicBezTo>
                  <a:pt x="667" y="477"/>
                  <a:pt x="672" y="483"/>
                  <a:pt x="674" y="490"/>
                </a:cubicBezTo>
                <a:cubicBezTo>
                  <a:pt x="675" y="494"/>
                  <a:pt x="678" y="502"/>
                  <a:pt x="678" y="502"/>
                </a:cubicBezTo>
                <a:cubicBezTo>
                  <a:pt x="676" y="515"/>
                  <a:pt x="677" y="519"/>
                  <a:pt x="666" y="526"/>
                </a:cubicBezTo>
                <a:cubicBezTo>
                  <a:pt x="663" y="517"/>
                  <a:pt x="655" y="522"/>
                  <a:pt x="644" y="520"/>
                </a:cubicBezTo>
                <a:cubicBezTo>
                  <a:pt x="636" y="495"/>
                  <a:pt x="629" y="491"/>
                  <a:pt x="602" y="488"/>
                </a:cubicBezTo>
                <a:cubicBezTo>
                  <a:pt x="592" y="485"/>
                  <a:pt x="584" y="486"/>
                  <a:pt x="576" y="492"/>
                </a:cubicBezTo>
                <a:cubicBezTo>
                  <a:pt x="569" y="503"/>
                  <a:pt x="569" y="512"/>
                  <a:pt x="580" y="520"/>
                </a:cubicBezTo>
                <a:cubicBezTo>
                  <a:pt x="579" y="526"/>
                  <a:pt x="581" y="533"/>
                  <a:pt x="578" y="538"/>
                </a:cubicBezTo>
                <a:cubicBezTo>
                  <a:pt x="576" y="542"/>
                  <a:pt x="566" y="546"/>
                  <a:pt x="566" y="546"/>
                </a:cubicBezTo>
                <a:cubicBezTo>
                  <a:pt x="561" y="553"/>
                  <a:pt x="557" y="553"/>
                  <a:pt x="550" y="558"/>
                </a:cubicBezTo>
                <a:cubicBezTo>
                  <a:pt x="539" y="551"/>
                  <a:pt x="543" y="538"/>
                  <a:pt x="532" y="534"/>
                </a:cubicBezTo>
                <a:cubicBezTo>
                  <a:pt x="527" y="542"/>
                  <a:pt x="527" y="552"/>
                  <a:pt x="522" y="560"/>
                </a:cubicBezTo>
                <a:cubicBezTo>
                  <a:pt x="519" y="565"/>
                  <a:pt x="506" y="570"/>
                  <a:pt x="506" y="570"/>
                </a:cubicBezTo>
                <a:cubicBezTo>
                  <a:pt x="488" y="568"/>
                  <a:pt x="478" y="560"/>
                  <a:pt x="462" y="556"/>
                </a:cubicBezTo>
                <a:cubicBezTo>
                  <a:pt x="459" y="538"/>
                  <a:pt x="454" y="541"/>
                  <a:pt x="438" y="536"/>
                </a:cubicBezTo>
                <a:cubicBezTo>
                  <a:pt x="437" y="533"/>
                  <a:pt x="436" y="526"/>
                  <a:pt x="430" y="528"/>
                </a:cubicBezTo>
                <a:cubicBezTo>
                  <a:pt x="427" y="529"/>
                  <a:pt x="426" y="532"/>
                  <a:pt x="424" y="534"/>
                </a:cubicBezTo>
                <a:cubicBezTo>
                  <a:pt x="417" y="539"/>
                  <a:pt x="402" y="539"/>
                  <a:pt x="394" y="540"/>
                </a:cubicBezTo>
                <a:cubicBezTo>
                  <a:pt x="390" y="543"/>
                  <a:pt x="386" y="545"/>
                  <a:pt x="382" y="548"/>
                </a:cubicBezTo>
                <a:cubicBezTo>
                  <a:pt x="378" y="550"/>
                  <a:pt x="370" y="552"/>
                  <a:pt x="370" y="552"/>
                </a:cubicBezTo>
                <a:cubicBezTo>
                  <a:pt x="346" y="544"/>
                  <a:pt x="301" y="556"/>
                  <a:pt x="276" y="558"/>
                </a:cubicBezTo>
                <a:cubicBezTo>
                  <a:pt x="269" y="563"/>
                  <a:pt x="265" y="563"/>
                  <a:pt x="260" y="570"/>
                </a:cubicBezTo>
                <a:cubicBezTo>
                  <a:pt x="240" y="568"/>
                  <a:pt x="232" y="567"/>
                  <a:pt x="214" y="562"/>
                </a:cubicBezTo>
                <a:cubicBezTo>
                  <a:pt x="208" y="560"/>
                  <a:pt x="196" y="556"/>
                  <a:pt x="196" y="556"/>
                </a:cubicBezTo>
                <a:cubicBezTo>
                  <a:pt x="186" y="541"/>
                  <a:pt x="194" y="543"/>
                  <a:pt x="174" y="530"/>
                </a:cubicBezTo>
                <a:cubicBezTo>
                  <a:pt x="169" y="527"/>
                  <a:pt x="156" y="524"/>
                  <a:pt x="156" y="524"/>
                </a:cubicBezTo>
                <a:cubicBezTo>
                  <a:pt x="150" y="507"/>
                  <a:pt x="156" y="513"/>
                  <a:pt x="136" y="510"/>
                </a:cubicBezTo>
                <a:cubicBezTo>
                  <a:pt x="130" y="508"/>
                  <a:pt x="118" y="504"/>
                  <a:pt x="118" y="504"/>
                </a:cubicBezTo>
                <a:cubicBezTo>
                  <a:pt x="109" y="490"/>
                  <a:pt x="93" y="498"/>
                  <a:pt x="80" y="502"/>
                </a:cubicBezTo>
                <a:cubicBezTo>
                  <a:pt x="74" y="501"/>
                  <a:pt x="64" y="504"/>
                  <a:pt x="62" y="498"/>
                </a:cubicBezTo>
                <a:cubicBezTo>
                  <a:pt x="55" y="481"/>
                  <a:pt x="82" y="481"/>
                  <a:pt x="90" y="480"/>
                </a:cubicBezTo>
                <a:cubicBezTo>
                  <a:pt x="100" y="474"/>
                  <a:pt x="94" y="477"/>
                  <a:pt x="108" y="472"/>
                </a:cubicBezTo>
                <a:cubicBezTo>
                  <a:pt x="112" y="471"/>
                  <a:pt x="120" y="468"/>
                  <a:pt x="120" y="468"/>
                </a:cubicBezTo>
                <a:cubicBezTo>
                  <a:pt x="125" y="461"/>
                  <a:pt x="129" y="461"/>
                  <a:pt x="134" y="454"/>
                </a:cubicBezTo>
                <a:cubicBezTo>
                  <a:pt x="128" y="435"/>
                  <a:pt x="94" y="434"/>
                  <a:pt x="78" y="426"/>
                </a:cubicBezTo>
                <a:cubicBezTo>
                  <a:pt x="57" y="429"/>
                  <a:pt x="61" y="435"/>
                  <a:pt x="44" y="444"/>
                </a:cubicBezTo>
                <a:lnTo>
                  <a:pt x="34" y="430"/>
                </a:lnTo>
                <a:cubicBezTo>
                  <a:pt x="34" y="430"/>
                  <a:pt x="34" y="430"/>
                  <a:pt x="34" y="430"/>
                </a:cubicBezTo>
                <a:cubicBezTo>
                  <a:pt x="23" y="422"/>
                  <a:pt x="19" y="422"/>
                  <a:pt x="6" y="418"/>
                </a:cubicBezTo>
                <a:cubicBezTo>
                  <a:pt x="1" y="410"/>
                  <a:pt x="0" y="405"/>
                  <a:pt x="10" y="402"/>
                </a:cubicBezTo>
                <a:cubicBezTo>
                  <a:pt x="20" y="404"/>
                  <a:pt x="25" y="407"/>
                  <a:pt x="34" y="410"/>
                </a:cubicBezTo>
                <a:cubicBezTo>
                  <a:pt x="41" y="406"/>
                  <a:pt x="42" y="401"/>
                  <a:pt x="50" y="398"/>
                </a:cubicBezTo>
                <a:cubicBezTo>
                  <a:pt x="64" y="401"/>
                  <a:pt x="74" y="406"/>
                  <a:pt x="88" y="408"/>
                </a:cubicBezTo>
                <a:cubicBezTo>
                  <a:pt x="104" y="403"/>
                  <a:pt x="85" y="411"/>
                  <a:pt x="96" y="400"/>
                </a:cubicBezTo>
                <a:cubicBezTo>
                  <a:pt x="102" y="394"/>
                  <a:pt x="112" y="397"/>
                  <a:pt x="120" y="396"/>
                </a:cubicBezTo>
                <a:cubicBezTo>
                  <a:pt x="119" y="392"/>
                  <a:pt x="111" y="387"/>
                  <a:pt x="114" y="384"/>
                </a:cubicBezTo>
                <a:cubicBezTo>
                  <a:pt x="116" y="382"/>
                  <a:pt x="118" y="387"/>
                  <a:pt x="120" y="388"/>
                </a:cubicBezTo>
                <a:cubicBezTo>
                  <a:pt x="125" y="389"/>
                  <a:pt x="131" y="389"/>
                  <a:pt x="136" y="390"/>
                </a:cubicBezTo>
                <a:cubicBezTo>
                  <a:pt x="138" y="396"/>
                  <a:pt x="138" y="407"/>
                  <a:pt x="142" y="412"/>
                </a:cubicBezTo>
                <a:cubicBezTo>
                  <a:pt x="152" y="425"/>
                  <a:pt x="188" y="428"/>
                  <a:pt x="202" y="432"/>
                </a:cubicBezTo>
                <a:cubicBezTo>
                  <a:pt x="212" y="431"/>
                  <a:pt x="223" y="433"/>
                  <a:pt x="232" y="430"/>
                </a:cubicBezTo>
                <a:cubicBezTo>
                  <a:pt x="235" y="429"/>
                  <a:pt x="226" y="416"/>
                  <a:pt x="226" y="416"/>
                </a:cubicBezTo>
                <a:cubicBezTo>
                  <a:pt x="219" y="412"/>
                  <a:pt x="207" y="411"/>
                  <a:pt x="200" y="410"/>
                </a:cubicBezTo>
                <a:cubicBezTo>
                  <a:pt x="192" y="399"/>
                  <a:pt x="203" y="391"/>
                  <a:pt x="190" y="382"/>
                </a:cubicBezTo>
                <a:cubicBezTo>
                  <a:pt x="179" y="385"/>
                  <a:pt x="184" y="389"/>
                  <a:pt x="174" y="392"/>
                </a:cubicBezTo>
                <a:cubicBezTo>
                  <a:pt x="156" y="390"/>
                  <a:pt x="147" y="391"/>
                  <a:pt x="144" y="372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40"/>
          <p:cNvSpPr>
            <a:spLocks/>
          </p:cNvSpPr>
          <p:nvPr/>
        </p:nvSpPr>
        <p:spPr bwMode="auto">
          <a:xfrm>
            <a:off x="4869755" y="2479898"/>
            <a:ext cx="1514475" cy="1111250"/>
          </a:xfrm>
          <a:custGeom>
            <a:avLst/>
            <a:gdLst>
              <a:gd name="T0" fmla="*/ 2147483647 w 795"/>
              <a:gd name="T1" fmla="*/ 2147483647 h 635"/>
              <a:gd name="T2" fmla="*/ 2147483647 w 795"/>
              <a:gd name="T3" fmla="*/ 2147483647 h 635"/>
              <a:gd name="T4" fmla="*/ 0 w 795"/>
              <a:gd name="T5" fmla="*/ 2147483647 h 635"/>
              <a:gd name="T6" fmla="*/ 2147483647 w 795"/>
              <a:gd name="T7" fmla="*/ 2147483647 h 635"/>
              <a:gd name="T8" fmla="*/ 2147483647 w 795"/>
              <a:gd name="T9" fmla="*/ 2147483647 h 635"/>
              <a:gd name="T10" fmla="*/ 2147483647 w 795"/>
              <a:gd name="T11" fmla="*/ 2147483647 h 635"/>
              <a:gd name="T12" fmla="*/ 2147483647 w 795"/>
              <a:gd name="T13" fmla="*/ 2147483647 h 635"/>
              <a:gd name="T14" fmla="*/ 2147483647 w 795"/>
              <a:gd name="T15" fmla="*/ 2147483647 h 635"/>
              <a:gd name="T16" fmla="*/ 2147483647 w 795"/>
              <a:gd name="T17" fmla="*/ 2147483647 h 635"/>
              <a:gd name="T18" fmla="*/ 2147483647 w 795"/>
              <a:gd name="T19" fmla="*/ 2147483647 h 635"/>
              <a:gd name="T20" fmla="*/ 2147483647 w 795"/>
              <a:gd name="T21" fmla="*/ 2147483647 h 635"/>
              <a:gd name="T22" fmla="*/ 2147483647 w 795"/>
              <a:gd name="T23" fmla="*/ 2147483647 h 635"/>
              <a:gd name="T24" fmla="*/ 2147483647 w 795"/>
              <a:gd name="T25" fmla="*/ 2147483647 h 635"/>
              <a:gd name="T26" fmla="*/ 2147483647 w 795"/>
              <a:gd name="T27" fmla="*/ 2147483647 h 635"/>
              <a:gd name="T28" fmla="*/ 2147483647 w 795"/>
              <a:gd name="T29" fmla="*/ 2147483647 h 635"/>
              <a:gd name="T30" fmla="*/ 2147483647 w 795"/>
              <a:gd name="T31" fmla="*/ 2147483647 h 635"/>
              <a:gd name="T32" fmla="*/ 2147483647 w 795"/>
              <a:gd name="T33" fmla="*/ 2147483647 h 635"/>
              <a:gd name="T34" fmla="*/ 2147483647 w 795"/>
              <a:gd name="T35" fmla="*/ 2147483647 h 635"/>
              <a:gd name="T36" fmla="*/ 2147483647 w 795"/>
              <a:gd name="T37" fmla="*/ 2147483647 h 635"/>
              <a:gd name="T38" fmla="*/ 2147483647 w 795"/>
              <a:gd name="T39" fmla="*/ 2147483647 h 635"/>
              <a:gd name="T40" fmla="*/ 2147483647 w 795"/>
              <a:gd name="T41" fmla="*/ 2147483647 h 635"/>
              <a:gd name="T42" fmla="*/ 2147483647 w 795"/>
              <a:gd name="T43" fmla="*/ 2147483647 h 635"/>
              <a:gd name="T44" fmla="*/ 2147483647 w 795"/>
              <a:gd name="T45" fmla="*/ 2147483647 h 635"/>
              <a:gd name="T46" fmla="*/ 2147483647 w 795"/>
              <a:gd name="T47" fmla="*/ 2147483647 h 635"/>
              <a:gd name="T48" fmla="*/ 2147483647 w 795"/>
              <a:gd name="T49" fmla="*/ 2147483647 h 635"/>
              <a:gd name="T50" fmla="*/ 2147483647 w 795"/>
              <a:gd name="T51" fmla="*/ 2147483647 h 635"/>
              <a:gd name="T52" fmla="*/ 2147483647 w 795"/>
              <a:gd name="T53" fmla="*/ 2147483647 h 635"/>
              <a:gd name="T54" fmla="*/ 2147483647 w 795"/>
              <a:gd name="T55" fmla="*/ 2147483647 h 635"/>
              <a:gd name="T56" fmla="*/ 2147483647 w 795"/>
              <a:gd name="T57" fmla="*/ 2147483647 h 635"/>
              <a:gd name="T58" fmla="*/ 2147483647 w 795"/>
              <a:gd name="T59" fmla="*/ 2147483647 h 635"/>
              <a:gd name="T60" fmla="*/ 2147483647 w 795"/>
              <a:gd name="T61" fmla="*/ 2147483647 h 635"/>
              <a:gd name="T62" fmla="*/ 2147483647 w 795"/>
              <a:gd name="T63" fmla="*/ 2147483647 h 635"/>
              <a:gd name="T64" fmla="*/ 2147483647 w 795"/>
              <a:gd name="T65" fmla="*/ 2147483647 h 635"/>
              <a:gd name="T66" fmla="*/ 2147483647 w 795"/>
              <a:gd name="T67" fmla="*/ 2147483647 h 635"/>
              <a:gd name="T68" fmla="*/ 2147483647 w 795"/>
              <a:gd name="T69" fmla="*/ 2147483647 h 635"/>
              <a:gd name="T70" fmla="*/ 2147483647 w 795"/>
              <a:gd name="T71" fmla="*/ 2147483647 h 635"/>
              <a:gd name="T72" fmla="*/ 2147483647 w 795"/>
              <a:gd name="T73" fmla="*/ 2147483647 h 635"/>
              <a:gd name="T74" fmla="*/ 2147483647 w 795"/>
              <a:gd name="T75" fmla="*/ 2147483647 h 635"/>
              <a:gd name="T76" fmla="*/ 2147483647 w 795"/>
              <a:gd name="T77" fmla="*/ 2147483647 h 635"/>
              <a:gd name="T78" fmla="*/ 2147483647 w 795"/>
              <a:gd name="T79" fmla="*/ 2147483647 h 635"/>
              <a:gd name="T80" fmla="*/ 2147483647 w 795"/>
              <a:gd name="T81" fmla="*/ 2147483647 h 635"/>
              <a:gd name="T82" fmla="*/ 2147483647 w 795"/>
              <a:gd name="T83" fmla="*/ 2147483647 h 635"/>
              <a:gd name="T84" fmla="*/ 2147483647 w 795"/>
              <a:gd name="T85" fmla="*/ 2147483647 h 635"/>
              <a:gd name="T86" fmla="*/ 2147483647 w 795"/>
              <a:gd name="T87" fmla="*/ 2147483647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5"/>
              <a:gd name="T133" fmla="*/ 0 h 635"/>
              <a:gd name="T134" fmla="*/ 795 w 795"/>
              <a:gd name="T135" fmla="*/ 635 h 63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5" h="635">
                <a:moveTo>
                  <a:pt x="86" y="220"/>
                </a:moveTo>
                <a:cubicBezTo>
                  <a:pt x="84" y="214"/>
                  <a:pt x="81" y="195"/>
                  <a:pt x="76" y="192"/>
                </a:cubicBezTo>
                <a:cubicBezTo>
                  <a:pt x="72" y="190"/>
                  <a:pt x="68" y="190"/>
                  <a:pt x="64" y="188"/>
                </a:cubicBezTo>
                <a:cubicBezTo>
                  <a:pt x="62" y="187"/>
                  <a:pt x="60" y="185"/>
                  <a:pt x="58" y="184"/>
                </a:cubicBezTo>
                <a:cubicBezTo>
                  <a:pt x="50" y="161"/>
                  <a:pt x="44" y="162"/>
                  <a:pt x="18" y="160"/>
                </a:cubicBezTo>
                <a:cubicBezTo>
                  <a:pt x="13" y="156"/>
                  <a:pt x="0" y="152"/>
                  <a:pt x="0" y="152"/>
                </a:cubicBezTo>
                <a:cubicBezTo>
                  <a:pt x="5" y="137"/>
                  <a:pt x="5" y="123"/>
                  <a:pt x="0" y="108"/>
                </a:cubicBezTo>
                <a:cubicBezTo>
                  <a:pt x="8" y="103"/>
                  <a:pt x="13" y="102"/>
                  <a:pt x="22" y="100"/>
                </a:cubicBezTo>
                <a:cubicBezTo>
                  <a:pt x="28" y="90"/>
                  <a:pt x="42" y="87"/>
                  <a:pt x="52" y="80"/>
                </a:cubicBezTo>
                <a:cubicBezTo>
                  <a:pt x="83" y="83"/>
                  <a:pt x="87" y="93"/>
                  <a:pt x="116" y="100"/>
                </a:cubicBezTo>
                <a:cubicBezTo>
                  <a:pt x="122" y="99"/>
                  <a:pt x="128" y="99"/>
                  <a:pt x="134" y="98"/>
                </a:cubicBezTo>
                <a:cubicBezTo>
                  <a:pt x="138" y="97"/>
                  <a:pt x="146" y="94"/>
                  <a:pt x="146" y="94"/>
                </a:cubicBezTo>
                <a:cubicBezTo>
                  <a:pt x="152" y="84"/>
                  <a:pt x="163" y="78"/>
                  <a:pt x="174" y="74"/>
                </a:cubicBezTo>
                <a:cubicBezTo>
                  <a:pt x="178" y="69"/>
                  <a:pt x="178" y="67"/>
                  <a:pt x="184" y="64"/>
                </a:cubicBezTo>
                <a:cubicBezTo>
                  <a:pt x="188" y="62"/>
                  <a:pt x="196" y="60"/>
                  <a:pt x="196" y="60"/>
                </a:cubicBezTo>
                <a:cubicBezTo>
                  <a:pt x="198" y="58"/>
                  <a:pt x="200" y="55"/>
                  <a:pt x="202" y="54"/>
                </a:cubicBezTo>
                <a:cubicBezTo>
                  <a:pt x="204" y="53"/>
                  <a:pt x="208" y="54"/>
                  <a:pt x="210" y="52"/>
                </a:cubicBezTo>
                <a:cubicBezTo>
                  <a:pt x="220" y="46"/>
                  <a:pt x="224" y="31"/>
                  <a:pt x="230" y="22"/>
                </a:cubicBezTo>
                <a:cubicBezTo>
                  <a:pt x="236" y="41"/>
                  <a:pt x="232" y="41"/>
                  <a:pt x="254" y="44"/>
                </a:cubicBezTo>
                <a:cubicBezTo>
                  <a:pt x="272" y="41"/>
                  <a:pt x="264" y="43"/>
                  <a:pt x="280" y="38"/>
                </a:cubicBezTo>
                <a:cubicBezTo>
                  <a:pt x="284" y="37"/>
                  <a:pt x="292" y="34"/>
                  <a:pt x="292" y="34"/>
                </a:cubicBezTo>
                <a:cubicBezTo>
                  <a:pt x="306" y="35"/>
                  <a:pt x="317" y="37"/>
                  <a:pt x="330" y="40"/>
                </a:cubicBezTo>
                <a:cubicBezTo>
                  <a:pt x="337" y="45"/>
                  <a:pt x="337" y="51"/>
                  <a:pt x="342" y="56"/>
                </a:cubicBezTo>
                <a:cubicBezTo>
                  <a:pt x="345" y="59"/>
                  <a:pt x="356" y="63"/>
                  <a:pt x="360" y="64"/>
                </a:cubicBezTo>
                <a:cubicBezTo>
                  <a:pt x="381" y="61"/>
                  <a:pt x="381" y="46"/>
                  <a:pt x="396" y="36"/>
                </a:cubicBezTo>
                <a:cubicBezTo>
                  <a:pt x="403" y="16"/>
                  <a:pt x="452" y="17"/>
                  <a:pt x="468" y="16"/>
                </a:cubicBezTo>
                <a:cubicBezTo>
                  <a:pt x="471" y="6"/>
                  <a:pt x="479" y="3"/>
                  <a:pt x="488" y="0"/>
                </a:cubicBezTo>
                <a:cubicBezTo>
                  <a:pt x="514" y="4"/>
                  <a:pt x="493" y="4"/>
                  <a:pt x="510" y="10"/>
                </a:cubicBezTo>
                <a:cubicBezTo>
                  <a:pt x="518" y="22"/>
                  <a:pt x="528" y="37"/>
                  <a:pt x="530" y="52"/>
                </a:cubicBezTo>
                <a:cubicBezTo>
                  <a:pt x="531" y="57"/>
                  <a:pt x="532" y="72"/>
                  <a:pt x="538" y="76"/>
                </a:cubicBezTo>
                <a:cubicBezTo>
                  <a:pt x="552" y="85"/>
                  <a:pt x="570" y="85"/>
                  <a:pt x="584" y="94"/>
                </a:cubicBezTo>
                <a:cubicBezTo>
                  <a:pt x="588" y="105"/>
                  <a:pt x="589" y="116"/>
                  <a:pt x="576" y="120"/>
                </a:cubicBezTo>
                <a:cubicBezTo>
                  <a:pt x="569" y="140"/>
                  <a:pt x="587" y="145"/>
                  <a:pt x="600" y="154"/>
                </a:cubicBezTo>
                <a:cubicBezTo>
                  <a:pt x="611" y="151"/>
                  <a:pt x="610" y="145"/>
                  <a:pt x="618" y="140"/>
                </a:cubicBezTo>
                <a:cubicBezTo>
                  <a:pt x="627" y="134"/>
                  <a:pt x="639" y="134"/>
                  <a:pt x="648" y="128"/>
                </a:cubicBezTo>
                <a:cubicBezTo>
                  <a:pt x="658" y="131"/>
                  <a:pt x="653" y="128"/>
                  <a:pt x="658" y="142"/>
                </a:cubicBezTo>
                <a:cubicBezTo>
                  <a:pt x="659" y="146"/>
                  <a:pt x="662" y="154"/>
                  <a:pt x="662" y="154"/>
                </a:cubicBezTo>
                <a:cubicBezTo>
                  <a:pt x="660" y="168"/>
                  <a:pt x="660" y="180"/>
                  <a:pt x="668" y="192"/>
                </a:cubicBezTo>
                <a:cubicBezTo>
                  <a:pt x="669" y="211"/>
                  <a:pt x="666" y="224"/>
                  <a:pt x="682" y="234"/>
                </a:cubicBezTo>
                <a:cubicBezTo>
                  <a:pt x="688" y="253"/>
                  <a:pt x="731" y="244"/>
                  <a:pt x="740" y="244"/>
                </a:cubicBezTo>
                <a:cubicBezTo>
                  <a:pt x="752" y="252"/>
                  <a:pt x="742" y="261"/>
                  <a:pt x="738" y="272"/>
                </a:cubicBezTo>
                <a:cubicBezTo>
                  <a:pt x="742" y="301"/>
                  <a:pt x="755" y="302"/>
                  <a:pt x="780" y="310"/>
                </a:cubicBezTo>
                <a:cubicBezTo>
                  <a:pt x="785" y="317"/>
                  <a:pt x="784" y="321"/>
                  <a:pt x="792" y="324"/>
                </a:cubicBezTo>
                <a:cubicBezTo>
                  <a:pt x="795" y="334"/>
                  <a:pt x="792" y="343"/>
                  <a:pt x="786" y="352"/>
                </a:cubicBezTo>
                <a:cubicBezTo>
                  <a:pt x="788" y="355"/>
                  <a:pt x="794" y="360"/>
                  <a:pt x="788" y="364"/>
                </a:cubicBezTo>
                <a:cubicBezTo>
                  <a:pt x="788" y="364"/>
                  <a:pt x="773" y="369"/>
                  <a:pt x="770" y="370"/>
                </a:cubicBezTo>
                <a:cubicBezTo>
                  <a:pt x="768" y="371"/>
                  <a:pt x="764" y="372"/>
                  <a:pt x="764" y="372"/>
                </a:cubicBezTo>
                <a:cubicBezTo>
                  <a:pt x="757" y="382"/>
                  <a:pt x="752" y="392"/>
                  <a:pt x="746" y="402"/>
                </a:cubicBezTo>
                <a:cubicBezTo>
                  <a:pt x="743" y="422"/>
                  <a:pt x="734" y="437"/>
                  <a:pt x="714" y="442"/>
                </a:cubicBezTo>
                <a:cubicBezTo>
                  <a:pt x="709" y="446"/>
                  <a:pt x="696" y="450"/>
                  <a:pt x="696" y="450"/>
                </a:cubicBezTo>
                <a:cubicBezTo>
                  <a:pt x="694" y="457"/>
                  <a:pt x="686" y="488"/>
                  <a:pt x="682" y="494"/>
                </a:cubicBezTo>
                <a:cubicBezTo>
                  <a:pt x="679" y="498"/>
                  <a:pt x="642" y="511"/>
                  <a:pt x="632" y="514"/>
                </a:cubicBezTo>
                <a:cubicBezTo>
                  <a:pt x="629" y="518"/>
                  <a:pt x="625" y="520"/>
                  <a:pt x="622" y="524"/>
                </a:cubicBezTo>
                <a:cubicBezTo>
                  <a:pt x="616" y="534"/>
                  <a:pt x="619" y="541"/>
                  <a:pt x="608" y="548"/>
                </a:cubicBezTo>
                <a:cubicBezTo>
                  <a:pt x="591" y="544"/>
                  <a:pt x="592" y="544"/>
                  <a:pt x="570" y="546"/>
                </a:cubicBezTo>
                <a:cubicBezTo>
                  <a:pt x="561" y="555"/>
                  <a:pt x="566" y="550"/>
                  <a:pt x="556" y="564"/>
                </a:cubicBezTo>
                <a:cubicBezTo>
                  <a:pt x="554" y="568"/>
                  <a:pt x="552" y="576"/>
                  <a:pt x="552" y="576"/>
                </a:cubicBezTo>
                <a:cubicBezTo>
                  <a:pt x="551" y="589"/>
                  <a:pt x="556" y="629"/>
                  <a:pt x="540" y="634"/>
                </a:cubicBezTo>
                <a:cubicBezTo>
                  <a:pt x="536" y="634"/>
                  <a:pt x="515" y="635"/>
                  <a:pt x="506" y="630"/>
                </a:cubicBezTo>
                <a:cubicBezTo>
                  <a:pt x="500" y="627"/>
                  <a:pt x="488" y="622"/>
                  <a:pt x="488" y="622"/>
                </a:cubicBezTo>
                <a:cubicBezTo>
                  <a:pt x="485" y="613"/>
                  <a:pt x="473" y="612"/>
                  <a:pt x="464" y="610"/>
                </a:cubicBezTo>
                <a:cubicBezTo>
                  <a:pt x="448" y="599"/>
                  <a:pt x="426" y="597"/>
                  <a:pt x="410" y="586"/>
                </a:cubicBezTo>
                <a:cubicBezTo>
                  <a:pt x="400" y="572"/>
                  <a:pt x="407" y="573"/>
                  <a:pt x="394" y="576"/>
                </a:cubicBezTo>
                <a:cubicBezTo>
                  <a:pt x="389" y="584"/>
                  <a:pt x="384" y="583"/>
                  <a:pt x="376" y="586"/>
                </a:cubicBezTo>
                <a:cubicBezTo>
                  <a:pt x="369" y="597"/>
                  <a:pt x="376" y="588"/>
                  <a:pt x="366" y="594"/>
                </a:cubicBezTo>
                <a:cubicBezTo>
                  <a:pt x="362" y="596"/>
                  <a:pt x="354" y="602"/>
                  <a:pt x="354" y="602"/>
                </a:cubicBezTo>
                <a:cubicBezTo>
                  <a:pt x="339" y="599"/>
                  <a:pt x="347" y="602"/>
                  <a:pt x="332" y="592"/>
                </a:cubicBezTo>
                <a:cubicBezTo>
                  <a:pt x="330" y="591"/>
                  <a:pt x="326" y="588"/>
                  <a:pt x="326" y="588"/>
                </a:cubicBezTo>
                <a:cubicBezTo>
                  <a:pt x="317" y="574"/>
                  <a:pt x="320" y="581"/>
                  <a:pt x="316" y="570"/>
                </a:cubicBezTo>
                <a:cubicBezTo>
                  <a:pt x="314" y="537"/>
                  <a:pt x="321" y="545"/>
                  <a:pt x="300" y="538"/>
                </a:cubicBezTo>
                <a:cubicBezTo>
                  <a:pt x="291" y="524"/>
                  <a:pt x="297" y="528"/>
                  <a:pt x="286" y="524"/>
                </a:cubicBezTo>
                <a:cubicBezTo>
                  <a:pt x="275" y="507"/>
                  <a:pt x="261" y="503"/>
                  <a:pt x="244" y="492"/>
                </a:cubicBezTo>
                <a:cubicBezTo>
                  <a:pt x="240" y="481"/>
                  <a:pt x="244" y="456"/>
                  <a:pt x="232" y="448"/>
                </a:cubicBezTo>
                <a:cubicBezTo>
                  <a:pt x="225" y="444"/>
                  <a:pt x="214" y="443"/>
                  <a:pt x="206" y="440"/>
                </a:cubicBezTo>
                <a:cubicBezTo>
                  <a:pt x="201" y="425"/>
                  <a:pt x="204" y="420"/>
                  <a:pt x="206" y="404"/>
                </a:cubicBezTo>
                <a:cubicBezTo>
                  <a:pt x="205" y="393"/>
                  <a:pt x="209" y="379"/>
                  <a:pt x="202" y="370"/>
                </a:cubicBezTo>
                <a:cubicBezTo>
                  <a:pt x="199" y="367"/>
                  <a:pt x="190" y="366"/>
                  <a:pt x="190" y="366"/>
                </a:cubicBezTo>
                <a:cubicBezTo>
                  <a:pt x="187" y="362"/>
                  <a:pt x="180" y="353"/>
                  <a:pt x="176" y="350"/>
                </a:cubicBezTo>
                <a:cubicBezTo>
                  <a:pt x="172" y="348"/>
                  <a:pt x="164" y="346"/>
                  <a:pt x="164" y="346"/>
                </a:cubicBezTo>
                <a:cubicBezTo>
                  <a:pt x="159" y="338"/>
                  <a:pt x="156" y="338"/>
                  <a:pt x="148" y="334"/>
                </a:cubicBezTo>
                <a:cubicBezTo>
                  <a:pt x="144" y="332"/>
                  <a:pt x="136" y="326"/>
                  <a:pt x="136" y="326"/>
                </a:cubicBezTo>
                <a:cubicBezTo>
                  <a:pt x="131" y="318"/>
                  <a:pt x="126" y="319"/>
                  <a:pt x="118" y="316"/>
                </a:cubicBezTo>
                <a:cubicBezTo>
                  <a:pt x="117" y="314"/>
                  <a:pt x="116" y="312"/>
                  <a:pt x="114" y="310"/>
                </a:cubicBezTo>
                <a:cubicBezTo>
                  <a:pt x="112" y="309"/>
                  <a:pt x="109" y="309"/>
                  <a:pt x="108" y="308"/>
                </a:cubicBezTo>
                <a:cubicBezTo>
                  <a:pt x="103" y="303"/>
                  <a:pt x="103" y="297"/>
                  <a:pt x="96" y="292"/>
                </a:cubicBezTo>
                <a:cubicBezTo>
                  <a:pt x="95" y="288"/>
                  <a:pt x="93" y="284"/>
                  <a:pt x="92" y="280"/>
                </a:cubicBezTo>
                <a:cubicBezTo>
                  <a:pt x="91" y="277"/>
                  <a:pt x="91" y="275"/>
                  <a:pt x="90" y="272"/>
                </a:cubicBezTo>
                <a:cubicBezTo>
                  <a:pt x="88" y="266"/>
                  <a:pt x="84" y="254"/>
                  <a:pt x="84" y="254"/>
                </a:cubicBezTo>
                <a:cubicBezTo>
                  <a:pt x="86" y="228"/>
                  <a:pt x="86" y="239"/>
                  <a:pt x="86" y="220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41"/>
          <p:cNvSpPr>
            <a:spLocks/>
          </p:cNvSpPr>
          <p:nvPr/>
        </p:nvSpPr>
        <p:spPr bwMode="auto">
          <a:xfrm>
            <a:off x="3761680" y="2781523"/>
            <a:ext cx="1752600" cy="1173163"/>
          </a:xfrm>
          <a:custGeom>
            <a:avLst/>
            <a:gdLst>
              <a:gd name="T0" fmla="*/ 2147483647 w 917"/>
              <a:gd name="T1" fmla="*/ 2147483647 h 668"/>
              <a:gd name="T2" fmla="*/ 2147483647 w 917"/>
              <a:gd name="T3" fmla="*/ 2147483647 h 668"/>
              <a:gd name="T4" fmla="*/ 2147483647 w 917"/>
              <a:gd name="T5" fmla="*/ 2147483647 h 668"/>
              <a:gd name="T6" fmla="*/ 0 w 917"/>
              <a:gd name="T7" fmla="*/ 2147483647 h 668"/>
              <a:gd name="T8" fmla="*/ 2147483647 w 917"/>
              <a:gd name="T9" fmla="*/ 2147483647 h 668"/>
              <a:gd name="T10" fmla="*/ 2147483647 w 917"/>
              <a:gd name="T11" fmla="*/ 2147483647 h 668"/>
              <a:gd name="T12" fmla="*/ 2147483647 w 917"/>
              <a:gd name="T13" fmla="*/ 2147483647 h 668"/>
              <a:gd name="T14" fmla="*/ 2147483647 w 917"/>
              <a:gd name="T15" fmla="*/ 2147483647 h 668"/>
              <a:gd name="T16" fmla="*/ 2147483647 w 917"/>
              <a:gd name="T17" fmla="*/ 2147483647 h 668"/>
              <a:gd name="T18" fmla="*/ 2147483647 w 917"/>
              <a:gd name="T19" fmla="*/ 2147483647 h 668"/>
              <a:gd name="T20" fmla="*/ 2147483647 w 917"/>
              <a:gd name="T21" fmla="*/ 2147483647 h 668"/>
              <a:gd name="T22" fmla="*/ 2147483647 w 917"/>
              <a:gd name="T23" fmla="*/ 2147483647 h 668"/>
              <a:gd name="T24" fmla="*/ 2147483647 w 917"/>
              <a:gd name="T25" fmla="*/ 2147483647 h 668"/>
              <a:gd name="T26" fmla="*/ 2147483647 w 917"/>
              <a:gd name="T27" fmla="*/ 2147483647 h 668"/>
              <a:gd name="T28" fmla="*/ 2147483647 w 917"/>
              <a:gd name="T29" fmla="*/ 2147483647 h 668"/>
              <a:gd name="T30" fmla="*/ 2147483647 w 917"/>
              <a:gd name="T31" fmla="*/ 2147483647 h 668"/>
              <a:gd name="T32" fmla="*/ 2147483647 w 917"/>
              <a:gd name="T33" fmla="*/ 2147483647 h 668"/>
              <a:gd name="T34" fmla="*/ 2147483647 w 917"/>
              <a:gd name="T35" fmla="*/ 2147483647 h 668"/>
              <a:gd name="T36" fmla="*/ 2147483647 w 917"/>
              <a:gd name="T37" fmla="*/ 2147483647 h 668"/>
              <a:gd name="T38" fmla="*/ 2147483647 w 917"/>
              <a:gd name="T39" fmla="*/ 2147483647 h 668"/>
              <a:gd name="T40" fmla="*/ 2147483647 w 917"/>
              <a:gd name="T41" fmla="*/ 2147483647 h 668"/>
              <a:gd name="T42" fmla="*/ 2147483647 w 917"/>
              <a:gd name="T43" fmla="*/ 2147483647 h 668"/>
              <a:gd name="T44" fmla="*/ 2147483647 w 917"/>
              <a:gd name="T45" fmla="*/ 2147483647 h 668"/>
              <a:gd name="T46" fmla="*/ 2147483647 w 917"/>
              <a:gd name="T47" fmla="*/ 2147483647 h 668"/>
              <a:gd name="T48" fmla="*/ 2147483647 w 917"/>
              <a:gd name="T49" fmla="*/ 2147483647 h 668"/>
              <a:gd name="T50" fmla="*/ 2147483647 w 917"/>
              <a:gd name="T51" fmla="*/ 2147483647 h 668"/>
              <a:gd name="T52" fmla="*/ 2147483647 w 917"/>
              <a:gd name="T53" fmla="*/ 2147483647 h 668"/>
              <a:gd name="T54" fmla="*/ 2147483647 w 917"/>
              <a:gd name="T55" fmla="*/ 2147483647 h 668"/>
              <a:gd name="T56" fmla="*/ 2147483647 w 917"/>
              <a:gd name="T57" fmla="*/ 2147483647 h 668"/>
              <a:gd name="T58" fmla="*/ 2147483647 w 917"/>
              <a:gd name="T59" fmla="*/ 2147483647 h 668"/>
              <a:gd name="T60" fmla="*/ 2147483647 w 917"/>
              <a:gd name="T61" fmla="*/ 2147483647 h 668"/>
              <a:gd name="T62" fmla="*/ 2147483647 w 917"/>
              <a:gd name="T63" fmla="*/ 2147483647 h 668"/>
              <a:gd name="T64" fmla="*/ 2147483647 w 917"/>
              <a:gd name="T65" fmla="*/ 2147483647 h 668"/>
              <a:gd name="T66" fmla="*/ 2147483647 w 917"/>
              <a:gd name="T67" fmla="*/ 2147483647 h 668"/>
              <a:gd name="T68" fmla="*/ 2147483647 w 917"/>
              <a:gd name="T69" fmla="*/ 2147483647 h 668"/>
              <a:gd name="T70" fmla="*/ 2147483647 w 917"/>
              <a:gd name="T71" fmla="*/ 2147483647 h 668"/>
              <a:gd name="T72" fmla="*/ 2147483647 w 917"/>
              <a:gd name="T73" fmla="*/ 2147483647 h 668"/>
              <a:gd name="T74" fmla="*/ 2147483647 w 917"/>
              <a:gd name="T75" fmla="*/ 2147483647 h 668"/>
              <a:gd name="T76" fmla="*/ 2147483647 w 917"/>
              <a:gd name="T77" fmla="*/ 2147483647 h 668"/>
              <a:gd name="T78" fmla="*/ 2147483647 w 917"/>
              <a:gd name="T79" fmla="*/ 2147483647 h 668"/>
              <a:gd name="T80" fmla="*/ 2147483647 w 917"/>
              <a:gd name="T81" fmla="*/ 2147483647 h 668"/>
              <a:gd name="T82" fmla="*/ 2147483647 w 917"/>
              <a:gd name="T83" fmla="*/ 2147483647 h 668"/>
              <a:gd name="T84" fmla="*/ 2147483647 w 917"/>
              <a:gd name="T85" fmla="*/ 2147483647 h 668"/>
              <a:gd name="T86" fmla="*/ 2147483647 w 917"/>
              <a:gd name="T87" fmla="*/ 2147483647 h 668"/>
              <a:gd name="T88" fmla="*/ 2147483647 w 917"/>
              <a:gd name="T89" fmla="*/ 2147483647 h 668"/>
              <a:gd name="T90" fmla="*/ 2147483647 w 917"/>
              <a:gd name="T91" fmla="*/ 2147483647 h 668"/>
              <a:gd name="T92" fmla="*/ 2147483647 w 917"/>
              <a:gd name="T93" fmla="*/ 2147483647 h 6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17"/>
              <a:gd name="T142" fmla="*/ 0 h 668"/>
              <a:gd name="T143" fmla="*/ 917 w 917"/>
              <a:gd name="T144" fmla="*/ 668 h 66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17" h="668">
                <a:moveTo>
                  <a:pt x="66" y="566"/>
                </a:moveTo>
                <a:cubicBezTo>
                  <a:pt x="58" y="561"/>
                  <a:pt x="51" y="561"/>
                  <a:pt x="42" y="558"/>
                </a:cubicBezTo>
                <a:cubicBezTo>
                  <a:pt x="34" y="546"/>
                  <a:pt x="43" y="546"/>
                  <a:pt x="52" y="540"/>
                </a:cubicBezTo>
                <a:cubicBezTo>
                  <a:pt x="54" y="532"/>
                  <a:pt x="55" y="527"/>
                  <a:pt x="60" y="520"/>
                </a:cubicBezTo>
                <a:cubicBezTo>
                  <a:pt x="57" y="511"/>
                  <a:pt x="50" y="513"/>
                  <a:pt x="42" y="508"/>
                </a:cubicBezTo>
                <a:cubicBezTo>
                  <a:pt x="40" y="501"/>
                  <a:pt x="35" y="490"/>
                  <a:pt x="30" y="484"/>
                </a:cubicBezTo>
                <a:cubicBezTo>
                  <a:pt x="26" y="479"/>
                  <a:pt x="12" y="476"/>
                  <a:pt x="12" y="476"/>
                </a:cubicBezTo>
                <a:cubicBezTo>
                  <a:pt x="8" y="470"/>
                  <a:pt x="0" y="458"/>
                  <a:pt x="0" y="458"/>
                </a:cubicBezTo>
                <a:cubicBezTo>
                  <a:pt x="1" y="449"/>
                  <a:pt x="15" y="428"/>
                  <a:pt x="24" y="422"/>
                </a:cubicBezTo>
                <a:cubicBezTo>
                  <a:pt x="26" y="398"/>
                  <a:pt x="24" y="397"/>
                  <a:pt x="48" y="394"/>
                </a:cubicBezTo>
                <a:cubicBezTo>
                  <a:pt x="57" y="391"/>
                  <a:pt x="56" y="384"/>
                  <a:pt x="64" y="380"/>
                </a:cubicBezTo>
                <a:cubicBezTo>
                  <a:pt x="84" y="369"/>
                  <a:pt x="106" y="363"/>
                  <a:pt x="128" y="356"/>
                </a:cubicBezTo>
                <a:cubicBezTo>
                  <a:pt x="140" y="358"/>
                  <a:pt x="151" y="360"/>
                  <a:pt x="162" y="362"/>
                </a:cubicBezTo>
                <a:cubicBezTo>
                  <a:pt x="171" y="361"/>
                  <a:pt x="188" y="356"/>
                  <a:pt x="188" y="356"/>
                </a:cubicBezTo>
                <a:cubicBezTo>
                  <a:pt x="193" y="348"/>
                  <a:pt x="203" y="345"/>
                  <a:pt x="210" y="338"/>
                </a:cubicBezTo>
                <a:cubicBezTo>
                  <a:pt x="213" y="328"/>
                  <a:pt x="210" y="333"/>
                  <a:pt x="224" y="328"/>
                </a:cubicBezTo>
                <a:cubicBezTo>
                  <a:pt x="226" y="327"/>
                  <a:pt x="230" y="326"/>
                  <a:pt x="230" y="326"/>
                </a:cubicBezTo>
                <a:cubicBezTo>
                  <a:pt x="249" y="328"/>
                  <a:pt x="251" y="331"/>
                  <a:pt x="264" y="322"/>
                </a:cubicBezTo>
                <a:cubicBezTo>
                  <a:pt x="273" y="309"/>
                  <a:pt x="283" y="313"/>
                  <a:pt x="300" y="312"/>
                </a:cubicBezTo>
                <a:cubicBezTo>
                  <a:pt x="314" y="310"/>
                  <a:pt x="318" y="304"/>
                  <a:pt x="330" y="300"/>
                </a:cubicBezTo>
                <a:cubicBezTo>
                  <a:pt x="333" y="297"/>
                  <a:pt x="335" y="291"/>
                  <a:pt x="338" y="288"/>
                </a:cubicBezTo>
                <a:cubicBezTo>
                  <a:pt x="341" y="285"/>
                  <a:pt x="350" y="280"/>
                  <a:pt x="350" y="280"/>
                </a:cubicBezTo>
                <a:cubicBezTo>
                  <a:pt x="361" y="264"/>
                  <a:pt x="353" y="269"/>
                  <a:pt x="372" y="266"/>
                </a:cubicBezTo>
                <a:cubicBezTo>
                  <a:pt x="387" y="244"/>
                  <a:pt x="391" y="219"/>
                  <a:pt x="398" y="194"/>
                </a:cubicBezTo>
                <a:cubicBezTo>
                  <a:pt x="399" y="191"/>
                  <a:pt x="404" y="166"/>
                  <a:pt x="408" y="164"/>
                </a:cubicBezTo>
                <a:cubicBezTo>
                  <a:pt x="419" y="156"/>
                  <a:pt x="433" y="155"/>
                  <a:pt x="444" y="148"/>
                </a:cubicBezTo>
                <a:cubicBezTo>
                  <a:pt x="450" y="144"/>
                  <a:pt x="456" y="138"/>
                  <a:pt x="462" y="134"/>
                </a:cubicBezTo>
                <a:cubicBezTo>
                  <a:pt x="465" y="129"/>
                  <a:pt x="470" y="120"/>
                  <a:pt x="474" y="116"/>
                </a:cubicBezTo>
                <a:cubicBezTo>
                  <a:pt x="477" y="113"/>
                  <a:pt x="486" y="108"/>
                  <a:pt x="486" y="108"/>
                </a:cubicBezTo>
                <a:cubicBezTo>
                  <a:pt x="498" y="110"/>
                  <a:pt x="497" y="114"/>
                  <a:pt x="506" y="120"/>
                </a:cubicBezTo>
                <a:cubicBezTo>
                  <a:pt x="521" y="118"/>
                  <a:pt x="530" y="108"/>
                  <a:pt x="544" y="104"/>
                </a:cubicBezTo>
                <a:cubicBezTo>
                  <a:pt x="545" y="100"/>
                  <a:pt x="548" y="96"/>
                  <a:pt x="548" y="92"/>
                </a:cubicBezTo>
                <a:cubicBezTo>
                  <a:pt x="549" y="79"/>
                  <a:pt x="547" y="65"/>
                  <a:pt x="550" y="52"/>
                </a:cubicBezTo>
                <a:cubicBezTo>
                  <a:pt x="552" y="43"/>
                  <a:pt x="577" y="23"/>
                  <a:pt x="584" y="18"/>
                </a:cubicBezTo>
                <a:cubicBezTo>
                  <a:pt x="593" y="4"/>
                  <a:pt x="590" y="11"/>
                  <a:pt x="594" y="0"/>
                </a:cubicBezTo>
                <a:cubicBezTo>
                  <a:pt x="609" y="5"/>
                  <a:pt x="607" y="6"/>
                  <a:pt x="628" y="8"/>
                </a:cubicBezTo>
                <a:cubicBezTo>
                  <a:pt x="635" y="13"/>
                  <a:pt x="642" y="19"/>
                  <a:pt x="650" y="22"/>
                </a:cubicBezTo>
                <a:cubicBezTo>
                  <a:pt x="655" y="38"/>
                  <a:pt x="659" y="34"/>
                  <a:pt x="672" y="42"/>
                </a:cubicBezTo>
                <a:cubicBezTo>
                  <a:pt x="677" y="50"/>
                  <a:pt x="680" y="59"/>
                  <a:pt x="682" y="68"/>
                </a:cubicBezTo>
                <a:cubicBezTo>
                  <a:pt x="683" y="104"/>
                  <a:pt x="681" y="110"/>
                  <a:pt x="688" y="134"/>
                </a:cubicBezTo>
                <a:cubicBezTo>
                  <a:pt x="690" y="143"/>
                  <a:pt x="706" y="154"/>
                  <a:pt x="706" y="154"/>
                </a:cubicBezTo>
                <a:cubicBezTo>
                  <a:pt x="709" y="163"/>
                  <a:pt x="721" y="171"/>
                  <a:pt x="730" y="174"/>
                </a:cubicBezTo>
                <a:cubicBezTo>
                  <a:pt x="732" y="181"/>
                  <a:pt x="755" y="191"/>
                  <a:pt x="764" y="194"/>
                </a:cubicBezTo>
                <a:cubicBezTo>
                  <a:pt x="769" y="199"/>
                  <a:pt x="775" y="205"/>
                  <a:pt x="780" y="210"/>
                </a:cubicBezTo>
                <a:cubicBezTo>
                  <a:pt x="785" y="215"/>
                  <a:pt x="798" y="222"/>
                  <a:pt x="798" y="222"/>
                </a:cubicBezTo>
                <a:cubicBezTo>
                  <a:pt x="803" y="238"/>
                  <a:pt x="801" y="251"/>
                  <a:pt x="800" y="268"/>
                </a:cubicBezTo>
                <a:cubicBezTo>
                  <a:pt x="801" y="273"/>
                  <a:pt x="800" y="279"/>
                  <a:pt x="802" y="284"/>
                </a:cubicBezTo>
                <a:cubicBezTo>
                  <a:pt x="804" y="290"/>
                  <a:pt x="820" y="292"/>
                  <a:pt x="820" y="292"/>
                </a:cubicBezTo>
                <a:cubicBezTo>
                  <a:pt x="821" y="294"/>
                  <a:pt x="822" y="297"/>
                  <a:pt x="824" y="298"/>
                </a:cubicBezTo>
                <a:cubicBezTo>
                  <a:pt x="826" y="300"/>
                  <a:pt x="830" y="298"/>
                  <a:pt x="832" y="300"/>
                </a:cubicBezTo>
                <a:cubicBezTo>
                  <a:pt x="835" y="303"/>
                  <a:pt x="836" y="312"/>
                  <a:pt x="836" y="312"/>
                </a:cubicBezTo>
                <a:cubicBezTo>
                  <a:pt x="838" y="328"/>
                  <a:pt x="836" y="339"/>
                  <a:pt x="850" y="348"/>
                </a:cubicBezTo>
                <a:cubicBezTo>
                  <a:pt x="853" y="353"/>
                  <a:pt x="866" y="358"/>
                  <a:pt x="866" y="358"/>
                </a:cubicBezTo>
                <a:cubicBezTo>
                  <a:pt x="870" y="370"/>
                  <a:pt x="883" y="372"/>
                  <a:pt x="894" y="376"/>
                </a:cubicBezTo>
                <a:cubicBezTo>
                  <a:pt x="897" y="384"/>
                  <a:pt x="899" y="387"/>
                  <a:pt x="906" y="392"/>
                </a:cubicBezTo>
                <a:cubicBezTo>
                  <a:pt x="917" y="408"/>
                  <a:pt x="906" y="426"/>
                  <a:pt x="896" y="440"/>
                </a:cubicBezTo>
                <a:cubicBezTo>
                  <a:pt x="894" y="444"/>
                  <a:pt x="888" y="444"/>
                  <a:pt x="884" y="446"/>
                </a:cubicBezTo>
                <a:cubicBezTo>
                  <a:pt x="879" y="444"/>
                  <a:pt x="876" y="445"/>
                  <a:pt x="876" y="438"/>
                </a:cubicBezTo>
                <a:cubicBezTo>
                  <a:pt x="876" y="431"/>
                  <a:pt x="886" y="420"/>
                  <a:pt x="886" y="420"/>
                </a:cubicBezTo>
                <a:cubicBezTo>
                  <a:pt x="882" y="399"/>
                  <a:pt x="859" y="406"/>
                  <a:pt x="844" y="416"/>
                </a:cubicBezTo>
                <a:cubicBezTo>
                  <a:pt x="836" y="428"/>
                  <a:pt x="815" y="417"/>
                  <a:pt x="804" y="410"/>
                </a:cubicBezTo>
                <a:cubicBezTo>
                  <a:pt x="802" y="422"/>
                  <a:pt x="799" y="430"/>
                  <a:pt x="788" y="436"/>
                </a:cubicBezTo>
                <a:cubicBezTo>
                  <a:pt x="784" y="438"/>
                  <a:pt x="776" y="440"/>
                  <a:pt x="776" y="440"/>
                </a:cubicBezTo>
                <a:cubicBezTo>
                  <a:pt x="764" y="439"/>
                  <a:pt x="749" y="444"/>
                  <a:pt x="740" y="436"/>
                </a:cubicBezTo>
                <a:cubicBezTo>
                  <a:pt x="728" y="426"/>
                  <a:pt x="716" y="415"/>
                  <a:pt x="700" y="410"/>
                </a:cubicBezTo>
                <a:cubicBezTo>
                  <a:pt x="687" y="412"/>
                  <a:pt x="685" y="413"/>
                  <a:pt x="676" y="422"/>
                </a:cubicBezTo>
                <a:cubicBezTo>
                  <a:pt x="666" y="453"/>
                  <a:pt x="652" y="473"/>
                  <a:pt x="620" y="484"/>
                </a:cubicBezTo>
                <a:cubicBezTo>
                  <a:pt x="601" y="483"/>
                  <a:pt x="575" y="483"/>
                  <a:pt x="558" y="472"/>
                </a:cubicBezTo>
                <a:cubicBezTo>
                  <a:pt x="555" y="467"/>
                  <a:pt x="542" y="462"/>
                  <a:pt x="542" y="462"/>
                </a:cubicBezTo>
                <a:cubicBezTo>
                  <a:pt x="536" y="466"/>
                  <a:pt x="524" y="474"/>
                  <a:pt x="524" y="474"/>
                </a:cubicBezTo>
                <a:cubicBezTo>
                  <a:pt x="518" y="484"/>
                  <a:pt x="511" y="480"/>
                  <a:pt x="506" y="494"/>
                </a:cubicBezTo>
                <a:cubicBezTo>
                  <a:pt x="504" y="501"/>
                  <a:pt x="499" y="513"/>
                  <a:pt x="494" y="518"/>
                </a:cubicBezTo>
                <a:cubicBezTo>
                  <a:pt x="491" y="521"/>
                  <a:pt x="480" y="526"/>
                  <a:pt x="476" y="528"/>
                </a:cubicBezTo>
                <a:cubicBezTo>
                  <a:pt x="471" y="530"/>
                  <a:pt x="460" y="532"/>
                  <a:pt x="460" y="532"/>
                </a:cubicBezTo>
                <a:cubicBezTo>
                  <a:pt x="446" y="541"/>
                  <a:pt x="434" y="556"/>
                  <a:pt x="418" y="562"/>
                </a:cubicBezTo>
                <a:cubicBezTo>
                  <a:pt x="411" y="565"/>
                  <a:pt x="396" y="568"/>
                  <a:pt x="396" y="568"/>
                </a:cubicBezTo>
                <a:cubicBezTo>
                  <a:pt x="378" y="564"/>
                  <a:pt x="362" y="573"/>
                  <a:pt x="344" y="574"/>
                </a:cubicBezTo>
                <a:cubicBezTo>
                  <a:pt x="331" y="572"/>
                  <a:pt x="326" y="564"/>
                  <a:pt x="314" y="560"/>
                </a:cubicBezTo>
                <a:cubicBezTo>
                  <a:pt x="305" y="561"/>
                  <a:pt x="297" y="561"/>
                  <a:pt x="288" y="562"/>
                </a:cubicBezTo>
                <a:cubicBezTo>
                  <a:pt x="285" y="562"/>
                  <a:pt x="278" y="566"/>
                  <a:pt x="280" y="564"/>
                </a:cubicBezTo>
                <a:cubicBezTo>
                  <a:pt x="303" y="547"/>
                  <a:pt x="296" y="555"/>
                  <a:pt x="282" y="560"/>
                </a:cubicBezTo>
                <a:cubicBezTo>
                  <a:pt x="274" y="568"/>
                  <a:pt x="266" y="572"/>
                  <a:pt x="258" y="580"/>
                </a:cubicBezTo>
                <a:cubicBezTo>
                  <a:pt x="257" y="587"/>
                  <a:pt x="257" y="593"/>
                  <a:pt x="256" y="600"/>
                </a:cubicBezTo>
                <a:cubicBezTo>
                  <a:pt x="255" y="604"/>
                  <a:pt x="252" y="612"/>
                  <a:pt x="252" y="612"/>
                </a:cubicBezTo>
                <a:cubicBezTo>
                  <a:pt x="251" y="619"/>
                  <a:pt x="253" y="626"/>
                  <a:pt x="250" y="632"/>
                </a:cubicBezTo>
                <a:cubicBezTo>
                  <a:pt x="248" y="636"/>
                  <a:pt x="238" y="640"/>
                  <a:pt x="238" y="640"/>
                </a:cubicBezTo>
                <a:cubicBezTo>
                  <a:pt x="223" y="637"/>
                  <a:pt x="224" y="636"/>
                  <a:pt x="216" y="624"/>
                </a:cubicBezTo>
                <a:cubicBezTo>
                  <a:pt x="207" y="626"/>
                  <a:pt x="200" y="627"/>
                  <a:pt x="192" y="632"/>
                </a:cubicBezTo>
                <a:cubicBezTo>
                  <a:pt x="181" y="648"/>
                  <a:pt x="171" y="650"/>
                  <a:pt x="152" y="656"/>
                </a:cubicBezTo>
                <a:cubicBezTo>
                  <a:pt x="144" y="659"/>
                  <a:pt x="128" y="668"/>
                  <a:pt x="128" y="668"/>
                </a:cubicBezTo>
                <a:cubicBezTo>
                  <a:pt x="121" y="667"/>
                  <a:pt x="113" y="668"/>
                  <a:pt x="106" y="666"/>
                </a:cubicBezTo>
                <a:cubicBezTo>
                  <a:pt x="101" y="664"/>
                  <a:pt x="105" y="616"/>
                  <a:pt x="86" y="604"/>
                </a:cubicBezTo>
                <a:cubicBezTo>
                  <a:pt x="82" y="598"/>
                  <a:pt x="70" y="590"/>
                  <a:pt x="70" y="590"/>
                </a:cubicBezTo>
                <a:cubicBezTo>
                  <a:pt x="69" y="584"/>
                  <a:pt x="69" y="578"/>
                  <a:pt x="68" y="572"/>
                </a:cubicBezTo>
                <a:cubicBezTo>
                  <a:pt x="68" y="570"/>
                  <a:pt x="66" y="566"/>
                  <a:pt x="66" y="566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42"/>
          <p:cNvSpPr>
            <a:spLocks/>
          </p:cNvSpPr>
          <p:nvPr/>
        </p:nvSpPr>
        <p:spPr bwMode="auto">
          <a:xfrm>
            <a:off x="3869630" y="3475261"/>
            <a:ext cx="1901825" cy="841375"/>
          </a:xfrm>
          <a:custGeom>
            <a:avLst/>
            <a:gdLst>
              <a:gd name="T0" fmla="*/ 2147483647 w 994"/>
              <a:gd name="T1" fmla="*/ 2147483647 h 480"/>
              <a:gd name="T2" fmla="*/ 2147483647 w 994"/>
              <a:gd name="T3" fmla="*/ 2147483647 h 480"/>
              <a:gd name="T4" fmla="*/ 2147483647 w 994"/>
              <a:gd name="T5" fmla="*/ 2147483647 h 480"/>
              <a:gd name="T6" fmla="*/ 2147483647 w 994"/>
              <a:gd name="T7" fmla="*/ 2147483647 h 480"/>
              <a:gd name="T8" fmla="*/ 2147483647 w 994"/>
              <a:gd name="T9" fmla="*/ 2147483647 h 480"/>
              <a:gd name="T10" fmla="*/ 2147483647 w 994"/>
              <a:gd name="T11" fmla="*/ 2147483647 h 480"/>
              <a:gd name="T12" fmla="*/ 2147483647 w 994"/>
              <a:gd name="T13" fmla="*/ 2147483647 h 480"/>
              <a:gd name="T14" fmla="*/ 2147483647 w 994"/>
              <a:gd name="T15" fmla="*/ 2147483647 h 480"/>
              <a:gd name="T16" fmla="*/ 2147483647 w 994"/>
              <a:gd name="T17" fmla="*/ 2147483647 h 480"/>
              <a:gd name="T18" fmla="*/ 2147483647 w 994"/>
              <a:gd name="T19" fmla="*/ 2147483647 h 480"/>
              <a:gd name="T20" fmla="*/ 2147483647 w 994"/>
              <a:gd name="T21" fmla="*/ 2147483647 h 480"/>
              <a:gd name="T22" fmla="*/ 2147483647 w 994"/>
              <a:gd name="T23" fmla="*/ 2147483647 h 480"/>
              <a:gd name="T24" fmla="*/ 2147483647 w 994"/>
              <a:gd name="T25" fmla="*/ 2147483647 h 480"/>
              <a:gd name="T26" fmla="*/ 2147483647 w 994"/>
              <a:gd name="T27" fmla="*/ 2147483647 h 480"/>
              <a:gd name="T28" fmla="*/ 2147483647 w 994"/>
              <a:gd name="T29" fmla="*/ 2147483647 h 480"/>
              <a:gd name="T30" fmla="*/ 2147483647 w 994"/>
              <a:gd name="T31" fmla="*/ 2147483647 h 480"/>
              <a:gd name="T32" fmla="*/ 2147483647 w 994"/>
              <a:gd name="T33" fmla="*/ 2147483647 h 480"/>
              <a:gd name="T34" fmla="*/ 2147483647 w 994"/>
              <a:gd name="T35" fmla="*/ 2147483647 h 480"/>
              <a:gd name="T36" fmla="*/ 2147483647 w 994"/>
              <a:gd name="T37" fmla="*/ 2147483647 h 480"/>
              <a:gd name="T38" fmla="*/ 2147483647 w 994"/>
              <a:gd name="T39" fmla="*/ 2147483647 h 480"/>
              <a:gd name="T40" fmla="*/ 2147483647 w 994"/>
              <a:gd name="T41" fmla="*/ 2147483647 h 480"/>
              <a:gd name="T42" fmla="*/ 2147483647 w 994"/>
              <a:gd name="T43" fmla="*/ 2147483647 h 480"/>
              <a:gd name="T44" fmla="*/ 2147483647 w 994"/>
              <a:gd name="T45" fmla="*/ 2147483647 h 480"/>
              <a:gd name="T46" fmla="*/ 2147483647 w 994"/>
              <a:gd name="T47" fmla="*/ 2147483647 h 480"/>
              <a:gd name="T48" fmla="*/ 2147483647 w 994"/>
              <a:gd name="T49" fmla="*/ 2147483647 h 480"/>
              <a:gd name="T50" fmla="*/ 2147483647 w 994"/>
              <a:gd name="T51" fmla="*/ 2147483647 h 480"/>
              <a:gd name="T52" fmla="*/ 2147483647 w 994"/>
              <a:gd name="T53" fmla="*/ 2147483647 h 480"/>
              <a:gd name="T54" fmla="*/ 2147483647 w 994"/>
              <a:gd name="T55" fmla="*/ 2147483647 h 480"/>
              <a:gd name="T56" fmla="*/ 2147483647 w 994"/>
              <a:gd name="T57" fmla="*/ 2147483647 h 480"/>
              <a:gd name="T58" fmla="*/ 2147483647 w 994"/>
              <a:gd name="T59" fmla="*/ 2147483647 h 480"/>
              <a:gd name="T60" fmla="*/ 2147483647 w 994"/>
              <a:gd name="T61" fmla="*/ 2147483647 h 480"/>
              <a:gd name="T62" fmla="*/ 2147483647 w 994"/>
              <a:gd name="T63" fmla="*/ 2147483647 h 480"/>
              <a:gd name="T64" fmla="*/ 2147483647 w 994"/>
              <a:gd name="T65" fmla="*/ 2147483647 h 480"/>
              <a:gd name="T66" fmla="*/ 2147483647 w 994"/>
              <a:gd name="T67" fmla="*/ 2147483647 h 480"/>
              <a:gd name="T68" fmla="*/ 2147483647 w 994"/>
              <a:gd name="T69" fmla="*/ 2147483647 h 480"/>
              <a:gd name="T70" fmla="*/ 2147483647 w 994"/>
              <a:gd name="T71" fmla="*/ 2147483647 h 480"/>
              <a:gd name="T72" fmla="*/ 2147483647 w 994"/>
              <a:gd name="T73" fmla="*/ 2147483647 h 480"/>
              <a:gd name="T74" fmla="*/ 2147483647 w 994"/>
              <a:gd name="T75" fmla="*/ 2147483647 h 480"/>
              <a:gd name="T76" fmla="*/ 2147483647 w 994"/>
              <a:gd name="T77" fmla="*/ 2147483647 h 480"/>
              <a:gd name="T78" fmla="*/ 2147483647 w 994"/>
              <a:gd name="T79" fmla="*/ 2147483647 h 480"/>
              <a:gd name="T80" fmla="*/ 2147483647 w 994"/>
              <a:gd name="T81" fmla="*/ 2147483647 h 480"/>
              <a:gd name="T82" fmla="*/ 2147483647 w 994"/>
              <a:gd name="T83" fmla="*/ 2147483647 h 480"/>
              <a:gd name="T84" fmla="*/ 2147483647 w 994"/>
              <a:gd name="T85" fmla="*/ 2147483647 h 480"/>
              <a:gd name="T86" fmla="*/ 2147483647 w 994"/>
              <a:gd name="T87" fmla="*/ 2147483647 h 480"/>
              <a:gd name="T88" fmla="*/ 2147483647 w 994"/>
              <a:gd name="T89" fmla="*/ 2147483647 h 4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94"/>
              <a:gd name="T136" fmla="*/ 0 h 480"/>
              <a:gd name="T137" fmla="*/ 994 w 994"/>
              <a:gd name="T138" fmla="*/ 480 h 4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94" h="480">
                <a:moveTo>
                  <a:pt x="86" y="332"/>
                </a:moveTo>
                <a:cubicBezTo>
                  <a:pt x="72" y="329"/>
                  <a:pt x="74" y="326"/>
                  <a:pt x="58" y="328"/>
                </a:cubicBezTo>
                <a:cubicBezTo>
                  <a:pt x="52" y="338"/>
                  <a:pt x="56" y="333"/>
                  <a:pt x="42" y="338"/>
                </a:cubicBezTo>
                <a:cubicBezTo>
                  <a:pt x="38" y="339"/>
                  <a:pt x="30" y="342"/>
                  <a:pt x="30" y="342"/>
                </a:cubicBezTo>
                <a:cubicBezTo>
                  <a:pt x="19" y="338"/>
                  <a:pt x="26" y="341"/>
                  <a:pt x="12" y="332"/>
                </a:cubicBezTo>
                <a:cubicBezTo>
                  <a:pt x="10" y="331"/>
                  <a:pt x="6" y="328"/>
                  <a:pt x="6" y="328"/>
                </a:cubicBezTo>
                <a:cubicBezTo>
                  <a:pt x="0" y="311"/>
                  <a:pt x="4" y="297"/>
                  <a:pt x="20" y="286"/>
                </a:cubicBezTo>
                <a:cubicBezTo>
                  <a:pt x="39" y="258"/>
                  <a:pt x="22" y="261"/>
                  <a:pt x="66" y="258"/>
                </a:cubicBezTo>
                <a:cubicBezTo>
                  <a:pt x="78" y="250"/>
                  <a:pt x="91" y="248"/>
                  <a:pt x="104" y="244"/>
                </a:cubicBezTo>
                <a:cubicBezTo>
                  <a:pt x="115" y="233"/>
                  <a:pt x="131" y="223"/>
                  <a:pt x="146" y="218"/>
                </a:cubicBezTo>
                <a:cubicBezTo>
                  <a:pt x="148" y="219"/>
                  <a:pt x="151" y="219"/>
                  <a:pt x="152" y="220"/>
                </a:cubicBezTo>
                <a:cubicBezTo>
                  <a:pt x="153" y="221"/>
                  <a:pt x="152" y="225"/>
                  <a:pt x="154" y="226"/>
                </a:cubicBezTo>
                <a:cubicBezTo>
                  <a:pt x="159" y="230"/>
                  <a:pt x="172" y="232"/>
                  <a:pt x="172" y="232"/>
                </a:cubicBezTo>
                <a:cubicBezTo>
                  <a:pt x="183" y="229"/>
                  <a:pt x="180" y="227"/>
                  <a:pt x="186" y="218"/>
                </a:cubicBezTo>
                <a:cubicBezTo>
                  <a:pt x="189" y="190"/>
                  <a:pt x="190" y="160"/>
                  <a:pt x="222" y="154"/>
                </a:cubicBezTo>
                <a:cubicBezTo>
                  <a:pt x="233" y="147"/>
                  <a:pt x="246" y="156"/>
                  <a:pt x="258" y="158"/>
                </a:cubicBezTo>
                <a:cubicBezTo>
                  <a:pt x="263" y="162"/>
                  <a:pt x="276" y="166"/>
                  <a:pt x="276" y="166"/>
                </a:cubicBezTo>
                <a:cubicBezTo>
                  <a:pt x="298" y="164"/>
                  <a:pt x="312" y="161"/>
                  <a:pt x="336" y="160"/>
                </a:cubicBezTo>
                <a:cubicBezTo>
                  <a:pt x="342" y="159"/>
                  <a:pt x="355" y="158"/>
                  <a:pt x="360" y="154"/>
                </a:cubicBezTo>
                <a:cubicBezTo>
                  <a:pt x="364" y="151"/>
                  <a:pt x="372" y="146"/>
                  <a:pt x="372" y="146"/>
                </a:cubicBezTo>
                <a:cubicBezTo>
                  <a:pt x="375" y="141"/>
                  <a:pt x="388" y="136"/>
                  <a:pt x="388" y="136"/>
                </a:cubicBezTo>
                <a:cubicBezTo>
                  <a:pt x="393" y="128"/>
                  <a:pt x="401" y="124"/>
                  <a:pt x="410" y="120"/>
                </a:cubicBezTo>
                <a:cubicBezTo>
                  <a:pt x="414" y="118"/>
                  <a:pt x="422" y="116"/>
                  <a:pt x="422" y="116"/>
                </a:cubicBezTo>
                <a:cubicBezTo>
                  <a:pt x="436" y="95"/>
                  <a:pt x="447" y="69"/>
                  <a:pt x="474" y="60"/>
                </a:cubicBezTo>
                <a:cubicBezTo>
                  <a:pt x="494" y="63"/>
                  <a:pt x="505" y="75"/>
                  <a:pt x="524" y="78"/>
                </a:cubicBezTo>
                <a:cubicBezTo>
                  <a:pt x="548" y="76"/>
                  <a:pt x="565" y="75"/>
                  <a:pt x="584" y="62"/>
                </a:cubicBezTo>
                <a:cubicBezTo>
                  <a:pt x="596" y="43"/>
                  <a:pt x="603" y="21"/>
                  <a:pt x="622" y="8"/>
                </a:cubicBezTo>
                <a:cubicBezTo>
                  <a:pt x="631" y="9"/>
                  <a:pt x="640" y="8"/>
                  <a:pt x="648" y="10"/>
                </a:cubicBezTo>
                <a:cubicBezTo>
                  <a:pt x="655" y="12"/>
                  <a:pt x="666" y="22"/>
                  <a:pt x="666" y="22"/>
                </a:cubicBezTo>
                <a:cubicBezTo>
                  <a:pt x="670" y="34"/>
                  <a:pt x="687" y="33"/>
                  <a:pt x="698" y="34"/>
                </a:cubicBezTo>
                <a:cubicBezTo>
                  <a:pt x="706" y="33"/>
                  <a:pt x="719" y="36"/>
                  <a:pt x="726" y="28"/>
                </a:cubicBezTo>
                <a:cubicBezTo>
                  <a:pt x="732" y="21"/>
                  <a:pt x="738" y="4"/>
                  <a:pt x="738" y="4"/>
                </a:cubicBezTo>
                <a:cubicBezTo>
                  <a:pt x="754" y="15"/>
                  <a:pt x="745" y="11"/>
                  <a:pt x="764" y="14"/>
                </a:cubicBezTo>
                <a:cubicBezTo>
                  <a:pt x="775" y="11"/>
                  <a:pt x="784" y="9"/>
                  <a:pt x="794" y="4"/>
                </a:cubicBezTo>
                <a:cubicBezTo>
                  <a:pt x="798" y="2"/>
                  <a:pt x="806" y="0"/>
                  <a:pt x="806" y="0"/>
                </a:cubicBezTo>
                <a:cubicBezTo>
                  <a:pt x="814" y="3"/>
                  <a:pt x="813" y="7"/>
                  <a:pt x="818" y="14"/>
                </a:cubicBezTo>
                <a:cubicBezTo>
                  <a:pt x="811" y="24"/>
                  <a:pt x="812" y="26"/>
                  <a:pt x="814" y="38"/>
                </a:cubicBezTo>
                <a:cubicBezTo>
                  <a:pt x="830" y="35"/>
                  <a:pt x="830" y="21"/>
                  <a:pt x="844" y="16"/>
                </a:cubicBezTo>
                <a:cubicBezTo>
                  <a:pt x="857" y="25"/>
                  <a:pt x="864" y="34"/>
                  <a:pt x="880" y="38"/>
                </a:cubicBezTo>
                <a:cubicBezTo>
                  <a:pt x="885" y="37"/>
                  <a:pt x="890" y="38"/>
                  <a:pt x="894" y="36"/>
                </a:cubicBezTo>
                <a:cubicBezTo>
                  <a:pt x="898" y="34"/>
                  <a:pt x="906" y="28"/>
                  <a:pt x="906" y="28"/>
                </a:cubicBezTo>
                <a:cubicBezTo>
                  <a:pt x="912" y="19"/>
                  <a:pt x="921" y="20"/>
                  <a:pt x="930" y="14"/>
                </a:cubicBezTo>
                <a:cubicBezTo>
                  <a:pt x="932" y="15"/>
                  <a:pt x="934" y="16"/>
                  <a:pt x="936" y="18"/>
                </a:cubicBezTo>
                <a:cubicBezTo>
                  <a:pt x="937" y="20"/>
                  <a:pt x="936" y="23"/>
                  <a:pt x="938" y="24"/>
                </a:cubicBezTo>
                <a:cubicBezTo>
                  <a:pt x="943" y="28"/>
                  <a:pt x="951" y="28"/>
                  <a:pt x="956" y="32"/>
                </a:cubicBezTo>
                <a:cubicBezTo>
                  <a:pt x="962" y="41"/>
                  <a:pt x="969" y="39"/>
                  <a:pt x="978" y="42"/>
                </a:cubicBezTo>
                <a:cubicBezTo>
                  <a:pt x="986" y="54"/>
                  <a:pt x="994" y="76"/>
                  <a:pt x="976" y="82"/>
                </a:cubicBezTo>
                <a:cubicBezTo>
                  <a:pt x="961" y="97"/>
                  <a:pt x="945" y="96"/>
                  <a:pt x="926" y="102"/>
                </a:cubicBezTo>
                <a:cubicBezTo>
                  <a:pt x="913" y="121"/>
                  <a:pt x="945" y="126"/>
                  <a:pt x="958" y="130"/>
                </a:cubicBezTo>
                <a:cubicBezTo>
                  <a:pt x="961" y="134"/>
                  <a:pt x="966" y="139"/>
                  <a:pt x="960" y="144"/>
                </a:cubicBezTo>
                <a:cubicBezTo>
                  <a:pt x="957" y="147"/>
                  <a:pt x="948" y="148"/>
                  <a:pt x="948" y="148"/>
                </a:cubicBezTo>
                <a:cubicBezTo>
                  <a:pt x="943" y="155"/>
                  <a:pt x="939" y="155"/>
                  <a:pt x="932" y="160"/>
                </a:cubicBezTo>
                <a:cubicBezTo>
                  <a:pt x="926" y="170"/>
                  <a:pt x="930" y="165"/>
                  <a:pt x="916" y="170"/>
                </a:cubicBezTo>
                <a:cubicBezTo>
                  <a:pt x="912" y="171"/>
                  <a:pt x="904" y="174"/>
                  <a:pt x="904" y="174"/>
                </a:cubicBezTo>
                <a:cubicBezTo>
                  <a:pt x="902" y="181"/>
                  <a:pt x="894" y="192"/>
                  <a:pt x="894" y="192"/>
                </a:cubicBezTo>
                <a:cubicBezTo>
                  <a:pt x="889" y="211"/>
                  <a:pt x="887" y="228"/>
                  <a:pt x="894" y="248"/>
                </a:cubicBezTo>
                <a:cubicBezTo>
                  <a:pt x="897" y="274"/>
                  <a:pt x="900" y="315"/>
                  <a:pt x="874" y="332"/>
                </a:cubicBezTo>
                <a:cubicBezTo>
                  <a:pt x="869" y="346"/>
                  <a:pt x="853" y="359"/>
                  <a:pt x="838" y="364"/>
                </a:cubicBezTo>
                <a:cubicBezTo>
                  <a:pt x="825" y="361"/>
                  <a:pt x="815" y="356"/>
                  <a:pt x="802" y="352"/>
                </a:cubicBezTo>
                <a:cubicBezTo>
                  <a:pt x="798" y="351"/>
                  <a:pt x="790" y="348"/>
                  <a:pt x="790" y="348"/>
                </a:cubicBezTo>
                <a:cubicBezTo>
                  <a:pt x="779" y="352"/>
                  <a:pt x="766" y="376"/>
                  <a:pt x="760" y="386"/>
                </a:cubicBezTo>
                <a:cubicBezTo>
                  <a:pt x="760" y="386"/>
                  <a:pt x="745" y="391"/>
                  <a:pt x="742" y="392"/>
                </a:cubicBezTo>
                <a:cubicBezTo>
                  <a:pt x="738" y="393"/>
                  <a:pt x="730" y="396"/>
                  <a:pt x="730" y="396"/>
                </a:cubicBezTo>
                <a:cubicBezTo>
                  <a:pt x="713" y="422"/>
                  <a:pt x="720" y="446"/>
                  <a:pt x="684" y="458"/>
                </a:cubicBezTo>
                <a:cubicBezTo>
                  <a:pt x="677" y="456"/>
                  <a:pt x="673" y="452"/>
                  <a:pt x="666" y="450"/>
                </a:cubicBezTo>
                <a:cubicBezTo>
                  <a:pt x="616" y="453"/>
                  <a:pt x="637" y="449"/>
                  <a:pt x="612" y="466"/>
                </a:cubicBezTo>
                <a:cubicBezTo>
                  <a:pt x="607" y="473"/>
                  <a:pt x="604" y="477"/>
                  <a:pt x="596" y="480"/>
                </a:cubicBezTo>
                <a:cubicBezTo>
                  <a:pt x="586" y="478"/>
                  <a:pt x="586" y="473"/>
                  <a:pt x="578" y="468"/>
                </a:cubicBezTo>
                <a:cubicBezTo>
                  <a:pt x="560" y="471"/>
                  <a:pt x="568" y="469"/>
                  <a:pt x="552" y="474"/>
                </a:cubicBezTo>
                <a:cubicBezTo>
                  <a:pt x="548" y="475"/>
                  <a:pt x="540" y="478"/>
                  <a:pt x="540" y="478"/>
                </a:cubicBezTo>
                <a:cubicBezTo>
                  <a:pt x="527" y="476"/>
                  <a:pt x="520" y="478"/>
                  <a:pt x="516" y="466"/>
                </a:cubicBezTo>
                <a:cubicBezTo>
                  <a:pt x="517" y="461"/>
                  <a:pt x="515" y="454"/>
                  <a:pt x="518" y="450"/>
                </a:cubicBezTo>
                <a:cubicBezTo>
                  <a:pt x="520" y="447"/>
                  <a:pt x="530" y="446"/>
                  <a:pt x="530" y="446"/>
                </a:cubicBezTo>
                <a:cubicBezTo>
                  <a:pt x="531" y="444"/>
                  <a:pt x="530" y="441"/>
                  <a:pt x="532" y="440"/>
                </a:cubicBezTo>
                <a:cubicBezTo>
                  <a:pt x="535" y="438"/>
                  <a:pt x="544" y="436"/>
                  <a:pt x="544" y="436"/>
                </a:cubicBezTo>
                <a:cubicBezTo>
                  <a:pt x="560" y="411"/>
                  <a:pt x="495" y="422"/>
                  <a:pt x="494" y="422"/>
                </a:cubicBezTo>
                <a:cubicBezTo>
                  <a:pt x="488" y="418"/>
                  <a:pt x="485" y="413"/>
                  <a:pt x="482" y="406"/>
                </a:cubicBezTo>
                <a:cubicBezTo>
                  <a:pt x="479" y="400"/>
                  <a:pt x="476" y="388"/>
                  <a:pt x="476" y="388"/>
                </a:cubicBezTo>
                <a:cubicBezTo>
                  <a:pt x="477" y="384"/>
                  <a:pt x="475" y="379"/>
                  <a:pt x="478" y="376"/>
                </a:cubicBezTo>
                <a:cubicBezTo>
                  <a:pt x="481" y="373"/>
                  <a:pt x="490" y="372"/>
                  <a:pt x="490" y="372"/>
                </a:cubicBezTo>
                <a:cubicBezTo>
                  <a:pt x="493" y="363"/>
                  <a:pt x="492" y="361"/>
                  <a:pt x="484" y="356"/>
                </a:cubicBezTo>
                <a:cubicBezTo>
                  <a:pt x="465" y="359"/>
                  <a:pt x="470" y="365"/>
                  <a:pt x="454" y="370"/>
                </a:cubicBezTo>
                <a:cubicBezTo>
                  <a:pt x="436" y="365"/>
                  <a:pt x="417" y="367"/>
                  <a:pt x="398" y="364"/>
                </a:cubicBezTo>
                <a:cubicBezTo>
                  <a:pt x="392" y="346"/>
                  <a:pt x="390" y="344"/>
                  <a:pt x="376" y="334"/>
                </a:cubicBezTo>
                <a:cubicBezTo>
                  <a:pt x="360" y="310"/>
                  <a:pt x="307" y="344"/>
                  <a:pt x="284" y="350"/>
                </a:cubicBezTo>
                <a:cubicBezTo>
                  <a:pt x="274" y="348"/>
                  <a:pt x="267" y="343"/>
                  <a:pt x="258" y="340"/>
                </a:cubicBezTo>
                <a:cubicBezTo>
                  <a:pt x="243" y="343"/>
                  <a:pt x="227" y="347"/>
                  <a:pt x="212" y="352"/>
                </a:cubicBezTo>
                <a:cubicBezTo>
                  <a:pt x="178" y="350"/>
                  <a:pt x="189" y="345"/>
                  <a:pt x="164" y="340"/>
                </a:cubicBezTo>
                <a:cubicBezTo>
                  <a:pt x="148" y="342"/>
                  <a:pt x="133" y="343"/>
                  <a:pt x="120" y="352"/>
                </a:cubicBezTo>
                <a:cubicBezTo>
                  <a:pt x="108" y="351"/>
                  <a:pt x="99" y="348"/>
                  <a:pt x="88" y="346"/>
                </a:cubicBezTo>
                <a:cubicBezTo>
                  <a:pt x="86" y="341"/>
                  <a:pt x="89" y="335"/>
                  <a:pt x="86" y="332"/>
                </a:cubicBez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43"/>
          <p:cNvSpPr>
            <a:spLocks/>
          </p:cNvSpPr>
          <p:nvPr/>
        </p:nvSpPr>
        <p:spPr bwMode="auto">
          <a:xfrm>
            <a:off x="975617" y="3200623"/>
            <a:ext cx="1035050" cy="1104900"/>
          </a:xfrm>
          <a:custGeom>
            <a:avLst/>
            <a:gdLst>
              <a:gd name="T0" fmla="*/ 0 w 542"/>
              <a:gd name="T1" fmla="*/ 2147483647 h 629"/>
              <a:gd name="T2" fmla="*/ 2147483647 w 542"/>
              <a:gd name="T3" fmla="*/ 2147483647 h 629"/>
              <a:gd name="T4" fmla="*/ 2147483647 w 542"/>
              <a:gd name="T5" fmla="*/ 2147483647 h 629"/>
              <a:gd name="T6" fmla="*/ 2147483647 w 542"/>
              <a:gd name="T7" fmla="*/ 2147483647 h 629"/>
              <a:gd name="T8" fmla="*/ 2147483647 w 542"/>
              <a:gd name="T9" fmla="*/ 2147483647 h 629"/>
              <a:gd name="T10" fmla="*/ 2147483647 w 542"/>
              <a:gd name="T11" fmla="*/ 2147483647 h 629"/>
              <a:gd name="T12" fmla="*/ 2147483647 w 542"/>
              <a:gd name="T13" fmla="*/ 2147483647 h 629"/>
              <a:gd name="T14" fmla="*/ 2147483647 w 542"/>
              <a:gd name="T15" fmla="*/ 2147483647 h 629"/>
              <a:gd name="T16" fmla="*/ 2147483647 w 542"/>
              <a:gd name="T17" fmla="*/ 2147483647 h 629"/>
              <a:gd name="T18" fmla="*/ 2147483647 w 542"/>
              <a:gd name="T19" fmla="*/ 2147483647 h 629"/>
              <a:gd name="T20" fmla="*/ 2147483647 w 542"/>
              <a:gd name="T21" fmla="*/ 2147483647 h 629"/>
              <a:gd name="T22" fmla="*/ 2147483647 w 542"/>
              <a:gd name="T23" fmla="*/ 2147483647 h 629"/>
              <a:gd name="T24" fmla="*/ 2147483647 w 542"/>
              <a:gd name="T25" fmla="*/ 2147483647 h 629"/>
              <a:gd name="T26" fmla="*/ 2147483647 w 542"/>
              <a:gd name="T27" fmla="*/ 2147483647 h 629"/>
              <a:gd name="T28" fmla="*/ 2147483647 w 542"/>
              <a:gd name="T29" fmla="*/ 2147483647 h 629"/>
              <a:gd name="T30" fmla="*/ 2147483647 w 542"/>
              <a:gd name="T31" fmla="*/ 2147483647 h 629"/>
              <a:gd name="T32" fmla="*/ 2147483647 w 542"/>
              <a:gd name="T33" fmla="*/ 2147483647 h 629"/>
              <a:gd name="T34" fmla="*/ 2147483647 w 542"/>
              <a:gd name="T35" fmla="*/ 2147483647 h 629"/>
              <a:gd name="T36" fmla="*/ 2147483647 w 542"/>
              <a:gd name="T37" fmla="*/ 2147483647 h 629"/>
              <a:gd name="T38" fmla="*/ 2147483647 w 542"/>
              <a:gd name="T39" fmla="*/ 2147483647 h 629"/>
              <a:gd name="T40" fmla="*/ 2147483647 w 542"/>
              <a:gd name="T41" fmla="*/ 2147483647 h 629"/>
              <a:gd name="T42" fmla="*/ 2147483647 w 542"/>
              <a:gd name="T43" fmla="*/ 2147483647 h 629"/>
              <a:gd name="T44" fmla="*/ 2147483647 w 542"/>
              <a:gd name="T45" fmla="*/ 2147483647 h 629"/>
              <a:gd name="T46" fmla="*/ 2147483647 w 542"/>
              <a:gd name="T47" fmla="*/ 2147483647 h 629"/>
              <a:gd name="T48" fmla="*/ 2147483647 w 542"/>
              <a:gd name="T49" fmla="*/ 2147483647 h 629"/>
              <a:gd name="T50" fmla="*/ 2147483647 w 542"/>
              <a:gd name="T51" fmla="*/ 2147483647 h 629"/>
              <a:gd name="T52" fmla="*/ 2147483647 w 542"/>
              <a:gd name="T53" fmla="*/ 2147483647 h 629"/>
              <a:gd name="T54" fmla="*/ 2147483647 w 542"/>
              <a:gd name="T55" fmla="*/ 2147483647 h 629"/>
              <a:gd name="T56" fmla="*/ 2147483647 w 542"/>
              <a:gd name="T57" fmla="*/ 2147483647 h 629"/>
              <a:gd name="T58" fmla="*/ 2147483647 w 542"/>
              <a:gd name="T59" fmla="*/ 2147483647 h 629"/>
              <a:gd name="T60" fmla="*/ 2147483647 w 542"/>
              <a:gd name="T61" fmla="*/ 2147483647 h 629"/>
              <a:gd name="T62" fmla="*/ 2147483647 w 542"/>
              <a:gd name="T63" fmla="*/ 2147483647 h 629"/>
              <a:gd name="T64" fmla="*/ 2147483647 w 542"/>
              <a:gd name="T65" fmla="*/ 2147483647 h 629"/>
              <a:gd name="T66" fmla="*/ 2147483647 w 542"/>
              <a:gd name="T67" fmla="*/ 2147483647 h 629"/>
              <a:gd name="T68" fmla="*/ 2147483647 w 542"/>
              <a:gd name="T69" fmla="*/ 2147483647 h 629"/>
              <a:gd name="T70" fmla="*/ 2147483647 w 542"/>
              <a:gd name="T71" fmla="*/ 2147483647 h 62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2"/>
              <a:gd name="T109" fmla="*/ 0 h 629"/>
              <a:gd name="T110" fmla="*/ 542 w 542"/>
              <a:gd name="T111" fmla="*/ 629 h 62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2" h="629">
                <a:moveTo>
                  <a:pt x="8" y="283"/>
                </a:moveTo>
                <a:cubicBezTo>
                  <a:pt x="5" y="274"/>
                  <a:pt x="3" y="266"/>
                  <a:pt x="0" y="257"/>
                </a:cubicBezTo>
                <a:cubicBezTo>
                  <a:pt x="4" y="240"/>
                  <a:pt x="15" y="223"/>
                  <a:pt x="30" y="213"/>
                </a:cubicBezTo>
                <a:cubicBezTo>
                  <a:pt x="34" y="207"/>
                  <a:pt x="36" y="201"/>
                  <a:pt x="40" y="195"/>
                </a:cubicBezTo>
                <a:cubicBezTo>
                  <a:pt x="42" y="186"/>
                  <a:pt x="42" y="182"/>
                  <a:pt x="50" y="177"/>
                </a:cubicBezTo>
                <a:cubicBezTo>
                  <a:pt x="62" y="159"/>
                  <a:pt x="101" y="162"/>
                  <a:pt x="116" y="161"/>
                </a:cubicBezTo>
                <a:cubicBezTo>
                  <a:pt x="130" y="152"/>
                  <a:pt x="123" y="155"/>
                  <a:pt x="134" y="151"/>
                </a:cubicBezTo>
                <a:cubicBezTo>
                  <a:pt x="140" y="142"/>
                  <a:pt x="149" y="133"/>
                  <a:pt x="160" y="129"/>
                </a:cubicBezTo>
                <a:cubicBezTo>
                  <a:pt x="176" y="131"/>
                  <a:pt x="187" y="133"/>
                  <a:pt x="204" y="129"/>
                </a:cubicBezTo>
                <a:cubicBezTo>
                  <a:pt x="209" y="128"/>
                  <a:pt x="215" y="116"/>
                  <a:pt x="220" y="113"/>
                </a:cubicBezTo>
                <a:cubicBezTo>
                  <a:pt x="226" y="95"/>
                  <a:pt x="236" y="71"/>
                  <a:pt x="212" y="63"/>
                </a:cubicBezTo>
                <a:cubicBezTo>
                  <a:pt x="214" y="51"/>
                  <a:pt x="220" y="38"/>
                  <a:pt x="226" y="27"/>
                </a:cubicBezTo>
                <a:cubicBezTo>
                  <a:pt x="229" y="21"/>
                  <a:pt x="236" y="9"/>
                  <a:pt x="236" y="9"/>
                </a:cubicBezTo>
                <a:cubicBezTo>
                  <a:pt x="237" y="6"/>
                  <a:pt x="236" y="2"/>
                  <a:pt x="238" y="1"/>
                </a:cubicBezTo>
                <a:cubicBezTo>
                  <a:pt x="240" y="0"/>
                  <a:pt x="242" y="4"/>
                  <a:pt x="244" y="5"/>
                </a:cubicBezTo>
                <a:cubicBezTo>
                  <a:pt x="252" y="9"/>
                  <a:pt x="263" y="10"/>
                  <a:pt x="272" y="11"/>
                </a:cubicBezTo>
                <a:cubicBezTo>
                  <a:pt x="282" y="14"/>
                  <a:pt x="301" y="12"/>
                  <a:pt x="310" y="13"/>
                </a:cubicBezTo>
                <a:cubicBezTo>
                  <a:pt x="313" y="23"/>
                  <a:pt x="317" y="33"/>
                  <a:pt x="320" y="43"/>
                </a:cubicBezTo>
                <a:cubicBezTo>
                  <a:pt x="322" y="49"/>
                  <a:pt x="326" y="61"/>
                  <a:pt x="326" y="61"/>
                </a:cubicBezTo>
                <a:cubicBezTo>
                  <a:pt x="328" y="83"/>
                  <a:pt x="329" y="95"/>
                  <a:pt x="336" y="115"/>
                </a:cubicBezTo>
                <a:cubicBezTo>
                  <a:pt x="338" y="121"/>
                  <a:pt x="340" y="127"/>
                  <a:pt x="342" y="133"/>
                </a:cubicBezTo>
                <a:cubicBezTo>
                  <a:pt x="343" y="135"/>
                  <a:pt x="344" y="139"/>
                  <a:pt x="344" y="139"/>
                </a:cubicBezTo>
                <a:cubicBezTo>
                  <a:pt x="348" y="190"/>
                  <a:pt x="323" y="196"/>
                  <a:pt x="380" y="199"/>
                </a:cubicBezTo>
                <a:cubicBezTo>
                  <a:pt x="388" y="202"/>
                  <a:pt x="395" y="202"/>
                  <a:pt x="402" y="207"/>
                </a:cubicBezTo>
                <a:cubicBezTo>
                  <a:pt x="406" y="213"/>
                  <a:pt x="418" y="221"/>
                  <a:pt x="418" y="221"/>
                </a:cubicBezTo>
                <a:cubicBezTo>
                  <a:pt x="422" y="232"/>
                  <a:pt x="424" y="242"/>
                  <a:pt x="430" y="251"/>
                </a:cubicBezTo>
                <a:cubicBezTo>
                  <a:pt x="435" y="250"/>
                  <a:pt x="441" y="245"/>
                  <a:pt x="446" y="247"/>
                </a:cubicBezTo>
                <a:cubicBezTo>
                  <a:pt x="454" y="251"/>
                  <a:pt x="451" y="277"/>
                  <a:pt x="464" y="281"/>
                </a:cubicBezTo>
                <a:lnTo>
                  <a:pt x="488" y="271"/>
                </a:lnTo>
                <a:cubicBezTo>
                  <a:pt x="488" y="271"/>
                  <a:pt x="488" y="271"/>
                  <a:pt x="488" y="271"/>
                </a:cubicBezTo>
                <a:cubicBezTo>
                  <a:pt x="492" y="270"/>
                  <a:pt x="500" y="267"/>
                  <a:pt x="500" y="267"/>
                </a:cubicBezTo>
                <a:cubicBezTo>
                  <a:pt x="513" y="271"/>
                  <a:pt x="525" y="275"/>
                  <a:pt x="536" y="283"/>
                </a:cubicBezTo>
                <a:cubicBezTo>
                  <a:pt x="541" y="298"/>
                  <a:pt x="539" y="291"/>
                  <a:pt x="542" y="305"/>
                </a:cubicBezTo>
                <a:cubicBezTo>
                  <a:pt x="540" y="315"/>
                  <a:pt x="541" y="319"/>
                  <a:pt x="532" y="325"/>
                </a:cubicBezTo>
                <a:cubicBezTo>
                  <a:pt x="530" y="332"/>
                  <a:pt x="522" y="343"/>
                  <a:pt x="522" y="343"/>
                </a:cubicBezTo>
                <a:cubicBezTo>
                  <a:pt x="525" y="363"/>
                  <a:pt x="520" y="391"/>
                  <a:pt x="502" y="403"/>
                </a:cubicBezTo>
                <a:cubicBezTo>
                  <a:pt x="501" y="405"/>
                  <a:pt x="500" y="407"/>
                  <a:pt x="498" y="409"/>
                </a:cubicBezTo>
                <a:cubicBezTo>
                  <a:pt x="496" y="410"/>
                  <a:pt x="493" y="410"/>
                  <a:pt x="492" y="411"/>
                </a:cubicBezTo>
                <a:cubicBezTo>
                  <a:pt x="487" y="416"/>
                  <a:pt x="487" y="424"/>
                  <a:pt x="482" y="429"/>
                </a:cubicBezTo>
                <a:cubicBezTo>
                  <a:pt x="477" y="434"/>
                  <a:pt x="465" y="440"/>
                  <a:pt x="458" y="443"/>
                </a:cubicBezTo>
                <a:cubicBezTo>
                  <a:pt x="453" y="445"/>
                  <a:pt x="448" y="445"/>
                  <a:pt x="444" y="447"/>
                </a:cubicBezTo>
                <a:cubicBezTo>
                  <a:pt x="440" y="449"/>
                  <a:pt x="432" y="455"/>
                  <a:pt x="432" y="455"/>
                </a:cubicBezTo>
                <a:cubicBezTo>
                  <a:pt x="426" y="465"/>
                  <a:pt x="415" y="473"/>
                  <a:pt x="404" y="477"/>
                </a:cubicBezTo>
                <a:cubicBezTo>
                  <a:pt x="399" y="484"/>
                  <a:pt x="391" y="490"/>
                  <a:pt x="384" y="495"/>
                </a:cubicBezTo>
                <a:cubicBezTo>
                  <a:pt x="379" y="509"/>
                  <a:pt x="381" y="523"/>
                  <a:pt x="368" y="531"/>
                </a:cubicBezTo>
                <a:cubicBezTo>
                  <a:pt x="364" y="543"/>
                  <a:pt x="363" y="546"/>
                  <a:pt x="354" y="555"/>
                </a:cubicBezTo>
                <a:cubicBezTo>
                  <a:pt x="349" y="569"/>
                  <a:pt x="350" y="584"/>
                  <a:pt x="342" y="597"/>
                </a:cubicBezTo>
                <a:cubicBezTo>
                  <a:pt x="346" y="611"/>
                  <a:pt x="346" y="612"/>
                  <a:pt x="344" y="629"/>
                </a:cubicBezTo>
                <a:cubicBezTo>
                  <a:pt x="330" y="620"/>
                  <a:pt x="337" y="623"/>
                  <a:pt x="326" y="619"/>
                </a:cubicBezTo>
                <a:cubicBezTo>
                  <a:pt x="319" y="609"/>
                  <a:pt x="321" y="597"/>
                  <a:pt x="310" y="593"/>
                </a:cubicBezTo>
                <a:cubicBezTo>
                  <a:pt x="305" y="579"/>
                  <a:pt x="310" y="582"/>
                  <a:pt x="300" y="579"/>
                </a:cubicBezTo>
                <a:cubicBezTo>
                  <a:pt x="295" y="572"/>
                  <a:pt x="287" y="566"/>
                  <a:pt x="280" y="561"/>
                </a:cubicBezTo>
                <a:cubicBezTo>
                  <a:pt x="258" y="566"/>
                  <a:pt x="269" y="552"/>
                  <a:pt x="280" y="545"/>
                </a:cubicBezTo>
                <a:cubicBezTo>
                  <a:pt x="283" y="537"/>
                  <a:pt x="272" y="521"/>
                  <a:pt x="272" y="521"/>
                </a:cubicBezTo>
                <a:cubicBezTo>
                  <a:pt x="274" y="509"/>
                  <a:pt x="276" y="498"/>
                  <a:pt x="280" y="487"/>
                </a:cubicBezTo>
                <a:cubicBezTo>
                  <a:pt x="278" y="480"/>
                  <a:pt x="277" y="465"/>
                  <a:pt x="272" y="459"/>
                </a:cubicBezTo>
                <a:cubicBezTo>
                  <a:pt x="269" y="456"/>
                  <a:pt x="264" y="455"/>
                  <a:pt x="260" y="453"/>
                </a:cubicBezTo>
                <a:cubicBezTo>
                  <a:pt x="254" y="444"/>
                  <a:pt x="248" y="444"/>
                  <a:pt x="244" y="433"/>
                </a:cubicBezTo>
                <a:cubicBezTo>
                  <a:pt x="225" y="436"/>
                  <a:pt x="234" y="444"/>
                  <a:pt x="212" y="437"/>
                </a:cubicBezTo>
                <a:cubicBezTo>
                  <a:pt x="206" y="427"/>
                  <a:pt x="209" y="433"/>
                  <a:pt x="204" y="419"/>
                </a:cubicBezTo>
                <a:cubicBezTo>
                  <a:pt x="203" y="417"/>
                  <a:pt x="202" y="413"/>
                  <a:pt x="202" y="413"/>
                </a:cubicBezTo>
                <a:cubicBezTo>
                  <a:pt x="201" y="408"/>
                  <a:pt x="203" y="402"/>
                  <a:pt x="200" y="397"/>
                </a:cubicBezTo>
                <a:cubicBezTo>
                  <a:pt x="198" y="393"/>
                  <a:pt x="188" y="389"/>
                  <a:pt x="188" y="389"/>
                </a:cubicBezTo>
                <a:cubicBezTo>
                  <a:pt x="173" y="391"/>
                  <a:pt x="169" y="398"/>
                  <a:pt x="154" y="401"/>
                </a:cubicBezTo>
                <a:cubicBezTo>
                  <a:pt x="146" y="398"/>
                  <a:pt x="143" y="396"/>
                  <a:pt x="138" y="389"/>
                </a:cubicBezTo>
                <a:cubicBezTo>
                  <a:pt x="136" y="373"/>
                  <a:pt x="137" y="370"/>
                  <a:pt x="126" y="361"/>
                </a:cubicBezTo>
                <a:cubicBezTo>
                  <a:pt x="122" y="358"/>
                  <a:pt x="114" y="353"/>
                  <a:pt x="114" y="353"/>
                </a:cubicBezTo>
                <a:cubicBezTo>
                  <a:pt x="103" y="336"/>
                  <a:pt x="101" y="336"/>
                  <a:pt x="78" y="333"/>
                </a:cubicBezTo>
                <a:cubicBezTo>
                  <a:pt x="71" y="329"/>
                  <a:pt x="65" y="327"/>
                  <a:pt x="58" y="323"/>
                </a:cubicBezTo>
                <a:cubicBezTo>
                  <a:pt x="53" y="316"/>
                  <a:pt x="50" y="314"/>
                  <a:pt x="42" y="311"/>
                </a:cubicBezTo>
                <a:cubicBezTo>
                  <a:pt x="38" y="305"/>
                  <a:pt x="26" y="297"/>
                  <a:pt x="26" y="297"/>
                </a:cubicBezTo>
                <a:cubicBezTo>
                  <a:pt x="23" y="292"/>
                  <a:pt x="10" y="287"/>
                  <a:pt x="10" y="287"/>
                </a:cubicBezTo>
                <a:cubicBezTo>
                  <a:pt x="8" y="280"/>
                  <a:pt x="8" y="279"/>
                  <a:pt x="8" y="283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44"/>
          <p:cNvSpPr>
            <a:spLocks/>
          </p:cNvSpPr>
          <p:nvPr/>
        </p:nvSpPr>
        <p:spPr bwMode="auto">
          <a:xfrm>
            <a:off x="2185292" y="2573561"/>
            <a:ext cx="773113" cy="1349375"/>
          </a:xfrm>
          <a:custGeom>
            <a:avLst/>
            <a:gdLst>
              <a:gd name="T0" fmla="*/ 2147483647 w 405"/>
              <a:gd name="T1" fmla="*/ 2147483647 h 770"/>
              <a:gd name="T2" fmla="*/ 2147483647 w 405"/>
              <a:gd name="T3" fmla="*/ 2147483647 h 770"/>
              <a:gd name="T4" fmla="*/ 2147483647 w 405"/>
              <a:gd name="T5" fmla="*/ 2147483647 h 770"/>
              <a:gd name="T6" fmla="*/ 2147483647 w 405"/>
              <a:gd name="T7" fmla="*/ 2147483647 h 770"/>
              <a:gd name="T8" fmla="*/ 2147483647 w 405"/>
              <a:gd name="T9" fmla="*/ 2147483647 h 770"/>
              <a:gd name="T10" fmla="*/ 2147483647 w 405"/>
              <a:gd name="T11" fmla="*/ 2147483647 h 770"/>
              <a:gd name="T12" fmla="*/ 2147483647 w 405"/>
              <a:gd name="T13" fmla="*/ 2147483647 h 770"/>
              <a:gd name="T14" fmla="*/ 2147483647 w 405"/>
              <a:gd name="T15" fmla="*/ 2147483647 h 770"/>
              <a:gd name="T16" fmla="*/ 2147483647 w 405"/>
              <a:gd name="T17" fmla="*/ 2147483647 h 770"/>
              <a:gd name="T18" fmla="*/ 2147483647 w 405"/>
              <a:gd name="T19" fmla="*/ 2147483647 h 770"/>
              <a:gd name="T20" fmla="*/ 2147483647 w 405"/>
              <a:gd name="T21" fmla="*/ 2147483647 h 770"/>
              <a:gd name="T22" fmla="*/ 2147483647 w 405"/>
              <a:gd name="T23" fmla="*/ 2147483647 h 770"/>
              <a:gd name="T24" fmla="*/ 2147483647 w 405"/>
              <a:gd name="T25" fmla="*/ 2147483647 h 770"/>
              <a:gd name="T26" fmla="*/ 2147483647 w 405"/>
              <a:gd name="T27" fmla="*/ 2147483647 h 770"/>
              <a:gd name="T28" fmla="*/ 2147483647 w 405"/>
              <a:gd name="T29" fmla="*/ 2147483647 h 770"/>
              <a:gd name="T30" fmla="*/ 2147483647 w 405"/>
              <a:gd name="T31" fmla="*/ 2147483647 h 770"/>
              <a:gd name="T32" fmla="*/ 2147483647 w 405"/>
              <a:gd name="T33" fmla="*/ 2147483647 h 770"/>
              <a:gd name="T34" fmla="*/ 2147483647 w 405"/>
              <a:gd name="T35" fmla="*/ 2147483647 h 770"/>
              <a:gd name="T36" fmla="*/ 2147483647 w 405"/>
              <a:gd name="T37" fmla="*/ 2147483647 h 770"/>
              <a:gd name="T38" fmla="*/ 2147483647 w 405"/>
              <a:gd name="T39" fmla="*/ 2147483647 h 770"/>
              <a:gd name="T40" fmla="*/ 2147483647 w 405"/>
              <a:gd name="T41" fmla="*/ 2147483647 h 770"/>
              <a:gd name="T42" fmla="*/ 2147483647 w 405"/>
              <a:gd name="T43" fmla="*/ 2147483647 h 770"/>
              <a:gd name="T44" fmla="*/ 2147483647 w 405"/>
              <a:gd name="T45" fmla="*/ 2147483647 h 770"/>
              <a:gd name="T46" fmla="*/ 2147483647 w 405"/>
              <a:gd name="T47" fmla="*/ 2147483647 h 770"/>
              <a:gd name="T48" fmla="*/ 2147483647 w 405"/>
              <a:gd name="T49" fmla="*/ 2147483647 h 770"/>
              <a:gd name="T50" fmla="*/ 2147483647 w 405"/>
              <a:gd name="T51" fmla="*/ 2147483647 h 770"/>
              <a:gd name="T52" fmla="*/ 2147483647 w 405"/>
              <a:gd name="T53" fmla="*/ 2147483647 h 770"/>
              <a:gd name="T54" fmla="*/ 2147483647 w 405"/>
              <a:gd name="T55" fmla="*/ 2147483647 h 770"/>
              <a:gd name="T56" fmla="*/ 2147483647 w 405"/>
              <a:gd name="T57" fmla="*/ 2147483647 h 770"/>
              <a:gd name="T58" fmla="*/ 2147483647 w 405"/>
              <a:gd name="T59" fmla="*/ 2147483647 h 770"/>
              <a:gd name="T60" fmla="*/ 2147483647 w 405"/>
              <a:gd name="T61" fmla="*/ 2147483647 h 770"/>
              <a:gd name="T62" fmla="*/ 2147483647 w 405"/>
              <a:gd name="T63" fmla="*/ 2147483647 h 770"/>
              <a:gd name="T64" fmla="*/ 2147483647 w 405"/>
              <a:gd name="T65" fmla="*/ 2147483647 h 770"/>
              <a:gd name="T66" fmla="*/ 2147483647 w 405"/>
              <a:gd name="T67" fmla="*/ 2147483647 h 770"/>
              <a:gd name="T68" fmla="*/ 2147483647 w 405"/>
              <a:gd name="T69" fmla="*/ 2147483647 h 770"/>
              <a:gd name="T70" fmla="*/ 2147483647 w 405"/>
              <a:gd name="T71" fmla="*/ 2147483647 h 770"/>
              <a:gd name="T72" fmla="*/ 2147483647 w 405"/>
              <a:gd name="T73" fmla="*/ 2147483647 h 770"/>
              <a:gd name="T74" fmla="*/ 2147483647 w 405"/>
              <a:gd name="T75" fmla="*/ 2147483647 h 770"/>
              <a:gd name="T76" fmla="*/ 2147483647 w 405"/>
              <a:gd name="T77" fmla="*/ 2147483647 h 770"/>
              <a:gd name="T78" fmla="*/ 2147483647 w 405"/>
              <a:gd name="T79" fmla="*/ 2147483647 h 770"/>
              <a:gd name="T80" fmla="*/ 2147483647 w 405"/>
              <a:gd name="T81" fmla="*/ 2147483647 h 770"/>
              <a:gd name="T82" fmla="*/ 2147483647 w 405"/>
              <a:gd name="T83" fmla="*/ 2147483647 h 770"/>
              <a:gd name="T84" fmla="*/ 2147483647 w 405"/>
              <a:gd name="T85" fmla="*/ 2147483647 h 770"/>
              <a:gd name="T86" fmla="*/ 2147483647 w 405"/>
              <a:gd name="T87" fmla="*/ 2147483647 h 770"/>
              <a:gd name="T88" fmla="*/ 2147483647 w 405"/>
              <a:gd name="T89" fmla="*/ 2147483647 h 770"/>
              <a:gd name="T90" fmla="*/ 2147483647 w 405"/>
              <a:gd name="T91" fmla="*/ 2147483647 h 770"/>
              <a:gd name="T92" fmla="*/ 2147483647 w 405"/>
              <a:gd name="T93" fmla="*/ 2147483647 h 770"/>
              <a:gd name="T94" fmla="*/ 2147483647 w 405"/>
              <a:gd name="T95" fmla="*/ 2147483647 h 770"/>
              <a:gd name="T96" fmla="*/ 2147483647 w 405"/>
              <a:gd name="T97" fmla="*/ 2147483647 h 770"/>
              <a:gd name="T98" fmla="*/ 2147483647 w 405"/>
              <a:gd name="T99" fmla="*/ 2147483647 h 770"/>
              <a:gd name="T100" fmla="*/ 2147483647 w 405"/>
              <a:gd name="T101" fmla="*/ 2147483647 h 770"/>
              <a:gd name="T102" fmla="*/ 2147483647 w 405"/>
              <a:gd name="T103" fmla="*/ 2147483647 h 770"/>
              <a:gd name="T104" fmla="*/ 2147483647 w 405"/>
              <a:gd name="T105" fmla="*/ 2147483647 h 770"/>
              <a:gd name="T106" fmla="*/ 2147483647 w 405"/>
              <a:gd name="T107" fmla="*/ 2147483647 h 770"/>
              <a:gd name="T108" fmla="*/ 2147483647 w 405"/>
              <a:gd name="T109" fmla="*/ 2147483647 h 770"/>
              <a:gd name="T110" fmla="*/ 0 w 405"/>
              <a:gd name="T111" fmla="*/ 2147483647 h 770"/>
              <a:gd name="T112" fmla="*/ 2147483647 w 405"/>
              <a:gd name="T113" fmla="*/ 2147483647 h 770"/>
              <a:gd name="T114" fmla="*/ 2147483647 w 405"/>
              <a:gd name="T115" fmla="*/ 2147483647 h 770"/>
              <a:gd name="T116" fmla="*/ 2147483647 w 405"/>
              <a:gd name="T117" fmla="*/ 2147483647 h 770"/>
              <a:gd name="T118" fmla="*/ 2147483647 w 405"/>
              <a:gd name="T119" fmla="*/ 2147483647 h 77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5"/>
              <a:gd name="T181" fmla="*/ 0 h 770"/>
              <a:gd name="T182" fmla="*/ 405 w 405"/>
              <a:gd name="T183" fmla="*/ 770 h 77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5" h="770">
                <a:moveTo>
                  <a:pt x="40" y="171"/>
                </a:moveTo>
                <a:cubicBezTo>
                  <a:pt x="37" y="163"/>
                  <a:pt x="39" y="160"/>
                  <a:pt x="44" y="153"/>
                </a:cubicBezTo>
                <a:cubicBezTo>
                  <a:pt x="49" y="134"/>
                  <a:pt x="55" y="139"/>
                  <a:pt x="72" y="133"/>
                </a:cubicBezTo>
                <a:cubicBezTo>
                  <a:pt x="83" y="122"/>
                  <a:pt x="98" y="117"/>
                  <a:pt x="108" y="105"/>
                </a:cubicBezTo>
                <a:cubicBezTo>
                  <a:pt x="113" y="100"/>
                  <a:pt x="124" y="91"/>
                  <a:pt x="124" y="91"/>
                </a:cubicBezTo>
                <a:cubicBezTo>
                  <a:pt x="136" y="74"/>
                  <a:pt x="152" y="61"/>
                  <a:pt x="164" y="43"/>
                </a:cubicBezTo>
                <a:cubicBezTo>
                  <a:pt x="168" y="37"/>
                  <a:pt x="180" y="29"/>
                  <a:pt x="180" y="29"/>
                </a:cubicBezTo>
                <a:cubicBezTo>
                  <a:pt x="187" y="9"/>
                  <a:pt x="198" y="9"/>
                  <a:pt x="218" y="7"/>
                </a:cubicBezTo>
                <a:cubicBezTo>
                  <a:pt x="227" y="4"/>
                  <a:pt x="238" y="0"/>
                  <a:pt x="248" y="3"/>
                </a:cubicBezTo>
                <a:cubicBezTo>
                  <a:pt x="253" y="4"/>
                  <a:pt x="256" y="15"/>
                  <a:pt x="256" y="15"/>
                </a:cubicBezTo>
                <a:cubicBezTo>
                  <a:pt x="258" y="22"/>
                  <a:pt x="262" y="35"/>
                  <a:pt x="262" y="35"/>
                </a:cubicBezTo>
                <a:cubicBezTo>
                  <a:pt x="265" y="59"/>
                  <a:pt x="270" y="92"/>
                  <a:pt x="292" y="107"/>
                </a:cubicBezTo>
                <a:cubicBezTo>
                  <a:pt x="297" y="114"/>
                  <a:pt x="296" y="118"/>
                  <a:pt x="304" y="121"/>
                </a:cubicBezTo>
                <a:cubicBezTo>
                  <a:pt x="308" y="132"/>
                  <a:pt x="337" y="120"/>
                  <a:pt x="348" y="119"/>
                </a:cubicBezTo>
                <a:cubicBezTo>
                  <a:pt x="367" y="125"/>
                  <a:pt x="352" y="151"/>
                  <a:pt x="346" y="163"/>
                </a:cubicBezTo>
                <a:cubicBezTo>
                  <a:pt x="344" y="167"/>
                  <a:pt x="342" y="175"/>
                  <a:pt x="342" y="175"/>
                </a:cubicBezTo>
                <a:cubicBezTo>
                  <a:pt x="345" y="188"/>
                  <a:pt x="348" y="195"/>
                  <a:pt x="340" y="207"/>
                </a:cubicBezTo>
                <a:cubicBezTo>
                  <a:pt x="338" y="217"/>
                  <a:pt x="333" y="224"/>
                  <a:pt x="330" y="233"/>
                </a:cubicBezTo>
                <a:cubicBezTo>
                  <a:pt x="333" y="241"/>
                  <a:pt x="335" y="244"/>
                  <a:pt x="342" y="249"/>
                </a:cubicBezTo>
                <a:cubicBezTo>
                  <a:pt x="347" y="256"/>
                  <a:pt x="347" y="260"/>
                  <a:pt x="354" y="265"/>
                </a:cubicBezTo>
                <a:cubicBezTo>
                  <a:pt x="356" y="272"/>
                  <a:pt x="364" y="281"/>
                  <a:pt x="370" y="285"/>
                </a:cubicBezTo>
                <a:cubicBezTo>
                  <a:pt x="374" y="291"/>
                  <a:pt x="386" y="299"/>
                  <a:pt x="386" y="299"/>
                </a:cubicBezTo>
                <a:cubicBezTo>
                  <a:pt x="390" y="306"/>
                  <a:pt x="395" y="307"/>
                  <a:pt x="398" y="315"/>
                </a:cubicBezTo>
                <a:cubicBezTo>
                  <a:pt x="383" y="325"/>
                  <a:pt x="388" y="322"/>
                  <a:pt x="380" y="335"/>
                </a:cubicBezTo>
                <a:cubicBezTo>
                  <a:pt x="381" y="371"/>
                  <a:pt x="382" y="378"/>
                  <a:pt x="386" y="405"/>
                </a:cubicBezTo>
                <a:cubicBezTo>
                  <a:pt x="390" y="469"/>
                  <a:pt x="405" y="501"/>
                  <a:pt x="346" y="521"/>
                </a:cubicBezTo>
                <a:cubicBezTo>
                  <a:pt x="340" y="527"/>
                  <a:pt x="338" y="533"/>
                  <a:pt x="332" y="539"/>
                </a:cubicBezTo>
                <a:cubicBezTo>
                  <a:pt x="331" y="541"/>
                  <a:pt x="332" y="544"/>
                  <a:pt x="330" y="545"/>
                </a:cubicBezTo>
                <a:cubicBezTo>
                  <a:pt x="327" y="547"/>
                  <a:pt x="318" y="549"/>
                  <a:pt x="318" y="549"/>
                </a:cubicBezTo>
                <a:cubicBezTo>
                  <a:pt x="313" y="564"/>
                  <a:pt x="309" y="584"/>
                  <a:pt x="300" y="597"/>
                </a:cubicBezTo>
                <a:cubicBezTo>
                  <a:pt x="297" y="609"/>
                  <a:pt x="295" y="616"/>
                  <a:pt x="294" y="629"/>
                </a:cubicBezTo>
                <a:cubicBezTo>
                  <a:pt x="301" y="650"/>
                  <a:pt x="303" y="676"/>
                  <a:pt x="290" y="695"/>
                </a:cubicBezTo>
                <a:cubicBezTo>
                  <a:pt x="294" y="710"/>
                  <a:pt x="292" y="718"/>
                  <a:pt x="288" y="733"/>
                </a:cubicBezTo>
                <a:cubicBezTo>
                  <a:pt x="276" y="725"/>
                  <a:pt x="281" y="734"/>
                  <a:pt x="274" y="739"/>
                </a:cubicBezTo>
                <a:cubicBezTo>
                  <a:pt x="271" y="741"/>
                  <a:pt x="262" y="743"/>
                  <a:pt x="262" y="743"/>
                </a:cubicBezTo>
                <a:cubicBezTo>
                  <a:pt x="248" y="738"/>
                  <a:pt x="251" y="736"/>
                  <a:pt x="240" y="729"/>
                </a:cubicBezTo>
                <a:cubicBezTo>
                  <a:pt x="232" y="731"/>
                  <a:pt x="227" y="732"/>
                  <a:pt x="220" y="737"/>
                </a:cubicBezTo>
                <a:cubicBezTo>
                  <a:pt x="215" y="729"/>
                  <a:pt x="211" y="729"/>
                  <a:pt x="202" y="727"/>
                </a:cubicBezTo>
                <a:cubicBezTo>
                  <a:pt x="190" y="731"/>
                  <a:pt x="186" y="734"/>
                  <a:pt x="172" y="729"/>
                </a:cubicBezTo>
                <a:cubicBezTo>
                  <a:pt x="159" y="749"/>
                  <a:pt x="174" y="755"/>
                  <a:pt x="144" y="759"/>
                </a:cubicBezTo>
                <a:cubicBezTo>
                  <a:pt x="136" y="767"/>
                  <a:pt x="135" y="770"/>
                  <a:pt x="124" y="767"/>
                </a:cubicBezTo>
                <a:cubicBezTo>
                  <a:pt x="121" y="754"/>
                  <a:pt x="118" y="740"/>
                  <a:pt x="104" y="737"/>
                </a:cubicBezTo>
                <a:cubicBezTo>
                  <a:pt x="96" y="740"/>
                  <a:pt x="89" y="746"/>
                  <a:pt x="82" y="751"/>
                </a:cubicBezTo>
                <a:cubicBezTo>
                  <a:pt x="61" y="747"/>
                  <a:pt x="70" y="723"/>
                  <a:pt x="54" y="713"/>
                </a:cubicBezTo>
                <a:cubicBezTo>
                  <a:pt x="51" y="705"/>
                  <a:pt x="48" y="704"/>
                  <a:pt x="40" y="701"/>
                </a:cubicBezTo>
                <a:cubicBezTo>
                  <a:pt x="38" y="694"/>
                  <a:pt x="34" y="690"/>
                  <a:pt x="32" y="683"/>
                </a:cubicBezTo>
                <a:cubicBezTo>
                  <a:pt x="31" y="664"/>
                  <a:pt x="34" y="643"/>
                  <a:pt x="28" y="625"/>
                </a:cubicBezTo>
                <a:cubicBezTo>
                  <a:pt x="25" y="616"/>
                  <a:pt x="20" y="599"/>
                  <a:pt x="20" y="599"/>
                </a:cubicBezTo>
                <a:cubicBezTo>
                  <a:pt x="17" y="575"/>
                  <a:pt x="15" y="557"/>
                  <a:pt x="14" y="531"/>
                </a:cubicBezTo>
                <a:cubicBezTo>
                  <a:pt x="15" y="514"/>
                  <a:pt x="15" y="502"/>
                  <a:pt x="24" y="489"/>
                </a:cubicBezTo>
                <a:cubicBezTo>
                  <a:pt x="29" y="470"/>
                  <a:pt x="29" y="465"/>
                  <a:pt x="30" y="439"/>
                </a:cubicBezTo>
                <a:cubicBezTo>
                  <a:pt x="28" y="426"/>
                  <a:pt x="27" y="416"/>
                  <a:pt x="20" y="405"/>
                </a:cubicBezTo>
                <a:cubicBezTo>
                  <a:pt x="21" y="393"/>
                  <a:pt x="21" y="381"/>
                  <a:pt x="22" y="369"/>
                </a:cubicBezTo>
                <a:cubicBezTo>
                  <a:pt x="23" y="363"/>
                  <a:pt x="28" y="351"/>
                  <a:pt x="28" y="351"/>
                </a:cubicBezTo>
                <a:cubicBezTo>
                  <a:pt x="26" y="335"/>
                  <a:pt x="25" y="317"/>
                  <a:pt x="10" y="307"/>
                </a:cubicBezTo>
                <a:cubicBezTo>
                  <a:pt x="8" y="300"/>
                  <a:pt x="0" y="289"/>
                  <a:pt x="0" y="289"/>
                </a:cubicBezTo>
                <a:cubicBezTo>
                  <a:pt x="3" y="280"/>
                  <a:pt x="6" y="270"/>
                  <a:pt x="14" y="265"/>
                </a:cubicBezTo>
                <a:cubicBezTo>
                  <a:pt x="18" y="253"/>
                  <a:pt x="17" y="240"/>
                  <a:pt x="10" y="229"/>
                </a:cubicBezTo>
                <a:cubicBezTo>
                  <a:pt x="15" y="221"/>
                  <a:pt x="23" y="214"/>
                  <a:pt x="30" y="207"/>
                </a:cubicBezTo>
                <a:cubicBezTo>
                  <a:pt x="34" y="196"/>
                  <a:pt x="42" y="180"/>
                  <a:pt x="40" y="171"/>
                </a:cubicBezTo>
                <a:close/>
              </a:path>
            </a:pathLst>
          </a:custGeom>
          <a:solidFill>
            <a:srgbClr val="00B0F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45"/>
          <p:cNvSpPr>
            <a:spLocks/>
          </p:cNvSpPr>
          <p:nvPr/>
        </p:nvSpPr>
        <p:spPr bwMode="auto">
          <a:xfrm>
            <a:off x="4206180" y="1381348"/>
            <a:ext cx="1222375" cy="1349375"/>
          </a:xfrm>
          <a:custGeom>
            <a:avLst/>
            <a:gdLst>
              <a:gd name="T0" fmla="*/ 2147483647 w 641"/>
              <a:gd name="T1" fmla="*/ 2147483647 h 771"/>
              <a:gd name="T2" fmla="*/ 2147483647 w 641"/>
              <a:gd name="T3" fmla="*/ 2147483647 h 771"/>
              <a:gd name="T4" fmla="*/ 2147483647 w 641"/>
              <a:gd name="T5" fmla="*/ 2147483647 h 771"/>
              <a:gd name="T6" fmla="*/ 2147483647 w 641"/>
              <a:gd name="T7" fmla="*/ 2147483647 h 771"/>
              <a:gd name="T8" fmla="*/ 2147483647 w 641"/>
              <a:gd name="T9" fmla="*/ 2147483647 h 771"/>
              <a:gd name="T10" fmla="*/ 2147483647 w 641"/>
              <a:gd name="T11" fmla="*/ 2147483647 h 771"/>
              <a:gd name="T12" fmla="*/ 2147483647 w 641"/>
              <a:gd name="T13" fmla="*/ 2147483647 h 771"/>
              <a:gd name="T14" fmla="*/ 2147483647 w 641"/>
              <a:gd name="T15" fmla="*/ 2147483647 h 771"/>
              <a:gd name="T16" fmla="*/ 2147483647 w 641"/>
              <a:gd name="T17" fmla="*/ 2147483647 h 771"/>
              <a:gd name="T18" fmla="*/ 2147483647 w 641"/>
              <a:gd name="T19" fmla="*/ 2147483647 h 771"/>
              <a:gd name="T20" fmla="*/ 2147483647 w 641"/>
              <a:gd name="T21" fmla="*/ 0 h 771"/>
              <a:gd name="T22" fmla="*/ 2147483647 w 641"/>
              <a:gd name="T23" fmla="*/ 2147483647 h 771"/>
              <a:gd name="T24" fmla="*/ 2147483647 w 641"/>
              <a:gd name="T25" fmla="*/ 2147483647 h 771"/>
              <a:gd name="T26" fmla="*/ 2147483647 w 641"/>
              <a:gd name="T27" fmla="*/ 2147483647 h 771"/>
              <a:gd name="T28" fmla="*/ 2147483647 w 641"/>
              <a:gd name="T29" fmla="*/ 2147483647 h 771"/>
              <a:gd name="T30" fmla="*/ 2147483647 w 641"/>
              <a:gd name="T31" fmla="*/ 2147483647 h 771"/>
              <a:gd name="T32" fmla="*/ 2147483647 w 641"/>
              <a:gd name="T33" fmla="*/ 2147483647 h 771"/>
              <a:gd name="T34" fmla="*/ 2147483647 w 641"/>
              <a:gd name="T35" fmla="*/ 2147483647 h 771"/>
              <a:gd name="T36" fmla="*/ 2147483647 w 641"/>
              <a:gd name="T37" fmla="*/ 2147483647 h 771"/>
              <a:gd name="T38" fmla="*/ 2147483647 w 641"/>
              <a:gd name="T39" fmla="*/ 2147483647 h 771"/>
              <a:gd name="T40" fmla="*/ 2147483647 w 641"/>
              <a:gd name="T41" fmla="*/ 2147483647 h 771"/>
              <a:gd name="T42" fmla="*/ 2147483647 w 641"/>
              <a:gd name="T43" fmla="*/ 2147483647 h 771"/>
              <a:gd name="T44" fmla="*/ 2147483647 w 641"/>
              <a:gd name="T45" fmla="*/ 2147483647 h 771"/>
              <a:gd name="T46" fmla="*/ 2147483647 w 641"/>
              <a:gd name="T47" fmla="*/ 2147483647 h 771"/>
              <a:gd name="T48" fmla="*/ 2147483647 w 641"/>
              <a:gd name="T49" fmla="*/ 2147483647 h 771"/>
              <a:gd name="T50" fmla="*/ 2147483647 w 641"/>
              <a:gd name="T51" fmla="*/ 2147483647 h 771"/>
              <a:gd name="T52" fmla="*/ 2147483647 w 641"/>
              <a:gd name="T53" fmla="*/ 2147483647 h 771"/>
              <a:gd name="T54" fmla="*/ 2147483647 w 641"/>
              <a:gd name="T55" fmla="*/ 2147483647 h 771"/>
              <a:gd name="T56" fmla="*/ 2147483647 w 641"/>
              <a:gd name="T57" fmla="*/ 2147483647 h 771"/>
              <a:gd name="T58" fmla="*/ 2147483647 w 641"/>
              <a:gd name="T59" fmla="*/ 2147483647 h 771"/>
              <a:gd name="T60" fmla="*/ 2147483647 w 641"/>
              <a:gd name="T61" fmla="*/ 2147483647 h 771"/>
              <a:gd name="T62" fmla="*/ 2147483647 w 641"/>
              <a:gd name="T63" fmla="*/ 2147483647 h 771"/>
              <a:gd name="T64" fmla="*/ 2147483647 w 641"/>
              <a:gd name="T65" fmla="*/ 2147483647 h 771"/>
              <a:gd name="T66" fmla="*/ 2147483647 w 641"/>
              <a:gd name="T67" fmla="*/ 2147483647 h 771"/>
              <a:gd name="T68" fmla="*/ 2147483647 w 641"/>
              <a:gd name="T69" fmla="*/ 2147483647 h 771"/>
              <a:gd name="T70" fmla="*/ 2147483647 w 641"/>
              <a:gd name="T71" fmla="*/ 2147483647 h 771"/>
              <a:gd name="T72" fmla="*/ 2147483647 w 641"/>
              <a:gd name="T73" fmla="*/ 2147483647 h 771"/>
              <a:gd name="T74" fmla="*/ 2147483647 w 641"/>
              <a:gd name="T75" fmla="*/ 2147483647 h 771"/>
              <a:gd name="T76" fmla="*/ 2147483647 w 641"/>
              <a:gd name="T77" fmla="*/ 2147483647 h 771"/>
              <a:gd name="T78" fmla="*/ 2147483647 w 641"/>
              <a:gd name="T79" fmla="*/ 2147483647 h 771"/>
              <a:gd name="T80" fmla="*/ 2147483647 w 641"/>
              <a:gd name="T81" fmla="*/ 2147483647 h 771"/>
              <a:gd name="T82" fmla="*/ 2147483647 w 641"/>
              <a:gd name="T83" fmla="*/ 2147483647 h 771"/>
              <a:gd name="T84" fmla="*/ 2147483647 w 641"/>
              <a:gd name="T85" fmla="*/ 2147483647 h 771"/>
              <a:gd name="T86" fmla="*/ 2147483647 w 641"/>
              <a:gd name="T87" fmla="*/ 2147483647 h 771"/>
              <a:gd name="T88" fmla="*/ 2147483647 w 641"/>
              <a:gd name="T89" fmla="*/ 2147483647 h 771"/>
              <a:gd name="T90" fmla="*/ 2147483647 w 641"/>
              <a:gd name="T91" fmla="*/ 2147483647 h 7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1"/>
              <a:gd name="T139" fmla="*/ 0 h 771"/>
              <a:gd name="T140" fmla="*/ 641 w 641"/>
              <a:gd name="T141" fmla="*/ 771 h 7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1" h="771">
                <a:moveTo>
                  <a:pt x="168" y="130"/>
                </a:moveTo>
                <a:cubicBezTo>
                  <a:pt x="164" y="118"/>
                  <a:pt x="168" y="110"/>
                  <a:pt x="180" y="106"/>
                </a:cubicBezTo>
                <a:cubicBezTo>
                  <a:pt x="187" y="85"/>
                  <a:pt x="214" y="102"/>
                  <a:pt x="232" y="96"/>
                </a:cubicBezTo>
                <a:cubicBezTo>
                  <a:pt x="265" y="99"/>
                  <a:pt x="242" y="98"/>
                  <a:pt x="260" y="110"/>
                </a:cubicBezTo>
                <a:cubicBezTo>
                  <a:pt x="274" y="105"/>
                  <a:pt x="258" y="113"/>
                  <a:pt x="268" y="100"/>
                </a:cubicBezTo>
                <a:cubicBezTo>
                  <a:pt x="271" y="96"/>
                  <a:pt x="277" y="97"/>
                  <a:pt x="282" y="96"/>
                </a:cubicBezTo>
                <a:cubicBezTo>
                  <a:pt x="290" y="97"/>
                  <a:pt x="301" y="93"/>
                  <a:pt x="306" y="100"/>
                </a:cubicBezTo>
                <a:cubicBezTo>
                  <a:pt x="308" y="103"/>
                  <a:pt x="309" y="108"/>
                  <a:pt x="310" y="112"/>
                </a:cubicBezTo>
                <a:cubicBezTo>
                  <a:pt x="312" y="119"/>
                  <a:pt x="328" y="124"/>
                  <a:pt x="334" y="128"/>
                </a:cubicBezTo>
                <a:cubicBezTo>
                  <a:pt x="346" y="125"/>
                  <a:pt x="356" y="122"/>
                  <a:pt x="368" y="120"/>
                </a:cubicBezTo>
                <a:cubicBezTo>
                  <a:pt x="374" y="116"/>
                  <a:pt x="380" y="114"/>
                  <a:pt x="386" y="110"/>
                </a:cubicBezTo>
                <a:cubicBezTo>
                  <a:pt x="396" y="95"/>
                  <a:pt x="393" y="103"/>
                  <a:pt x="396" y="88"/>
                </a:cubicBezTo>
                <a:cubicBezTo>
                  <a:pt x="399" y="54"/>
                  <a:pt x="402" y="72"/>
                  <a:pt x="408" y="48"/>
                </a:cubicBezTo>
                <a:cubicBezTo>
                  <a:pt x="402" y="30"/>
                  <a:pt x="405" y="18"/>
                  <a:pt x="424" y="12"/>
                </a:cubicBezTo>
                <a:cubicBezTo>
                  <a:pt x="431" y="14"/>
                  <a:pt x="444" y="18"/>
                  <a:pt x="444" y="18"/>
                </a:cubicBezTo>
                <a:cubicBezTo>
                  <a:pt x="448" y="24"/>
                  <a:pt x="460" y="32"/>
                  <a:pt x="460" y="32"/>
                </a:cubicBezTo>
                <a:cubicBezTo>
                  <a:pt x="465" y="47"/>
                  <a:pt x="482" y="39"/>
                  <a:pt x="496" y="38"/>
                </a:cubicBezTo>
                <a:cubicBezTo>
                  <a:pt x="506" y="23"/>
                  <a:pt x="519" y="36"/>
                  <a:pt x="532" y="40"/>
                </a:cubicBezTo>
                <a:cubicBezTo>
                  <a:pt x="541" y="38"/>
                  <a:pt x="545" y="36"/>
                  <a:pt x="550" y="28"/>
                </a:cubicBezTo>
                <a:cubicBezTo>
                  <a:pt x="552" y="17"/>
                  <a:pt x="557" y="8"/>
                  <a:pt x="566" y="2"/>
                </a:cubicBezTo>
                <a:cubicBezTo>
                  <a:pt x="572" y="4"/>
                  <a:pt x="584" y="8"/>
                  <a:pt x="584" y="8"/>
                </a:cubicBezTo>
                <a:cubicBezTo>
                  <a:pt x="589" y="4"/>
                  <a:pt x="602" y="0"/>
                  <a:pt x="602" y="0"/>
                </a:cubicBezTo>
                <a:cubicBezTo>
                  <a:pt x="613" y="1"/>
                  <a:pt x="621" y="3"/>
                  <a:pt x="632" y="6"/>
                </a:cubicBezTo>
                <a:cubicBezTo>
                  <a:pt x="624" y="9"/>
                  <a:pt x="624" y="14"/>
                  <a:pt x="618" y="20"/>
                </a:cubicBezTo>
                <a:cubicBezTo>
                  <a:pt x="620" y="40"/>
                  <a:pt x="615" y="66"/>
                  <a:pt x="634" y="78"/>
                </a:cubicBezTo>
                <a:cubicBezTo>
                  <a:pt x="635" y="79"/>
                  <a:pt x="641" y="87"/>
                  <a:pt x="640" y="90"/>
                </a:cubicBezTo>
                <a:cubicBezTo>
                  <a:pt x="637" y="100"/>
                  <a:pt x="604" y="119"/>
                  <a:pt x="594" y="126"/>
                </a:cubicBezTo>
                <a:cubicBezTo>
                  <a:pt x="593" y="128"/>
                  <a:pt x="593" y="130"/>
                  <a:pt x="592" y="132"/>
                </a:cubicBezTo>
                <a:cubicBezTo>
                  <a:pt x="590" y="134"/>
                  <a:pt x="587" y="134"/>
                  <a:pt x="586" y="136"/>
                </a:cubicBezTo>
                <a:cubicBezTo>
                  <a:pt x="581" y="144"/>
                  <a:pt x="575" y="162"/>
                  <a:pt x="572" y="172"/>
                </a:cubicBezTo>
                <a:cubicBezTo>
                  <a:pt x="569" y="196"/>
                  <a:pt x="568" y="197"/>
                  <a:pt x="568" y="230"/>
                </a:cubicBezTo>
                <a:cubicBezTo>
                  <a:pt x="568" y="237"/>
                  <a:pt x="574" y="250"/>
                  <a:pt x="574" y="250"/>
                </a:cubicBezTo>
                <a:cubicBezTo>
                  <a:pt x="575" y="256"/>
                  <a:pt x="575" y="262"/>
                  <a:pt x="576" y="268"/>
                </a:cubicBezTo>
                <a:cubicBezTo>
                  <a:pt x="577" y="272"/>
                  <a:pt x="580" y="280"/>
                  <a:pt x="580" y="280"/>
                </a:cubicBezTo>
                <a:cubicBezTo>
                  <a:pt x="579" y="305"/>
                  <a:pt x="583" y="326"/>
                  <a:pt x="570" y="346"/>
                </a:cubicBezTo>
                <a:cubicBezTo>
                  <a:pt x="566" y="367"/>
                  <a:pt x="558" y="402"/>
                  <a:pt x="546" y="420"/>
                </a:cubicBezTo>
                <a:cubicBezTo>
                  <a:pt x="544" y="451"/>
                  <a:pt x="541" y="467"/>
                  <a:pt x="566" y="484"/>
                </a:cubicBezTo>
                <a:cubicBezTo>
                  <a:pt x="572" y="492"/>
                  <a:pt x="575" y="500"/>
                  <a:pt x="580" y="508"/>
                </a:cubicBezTo>
                <a:cubicBezTo>
                  <a:pt x="582" y="517"/>
                  <a:pt x="582" y="521"/>
                  <a:pt x="590" y="526"/>
                </a:cubicBezTo>
                <a:cubicBezTo>
                  <a:pt x="596" y="543"/>
                  <a:pt x="600" y="559"/>
                  <a:pt x="610" y="574"/>
                </a:cubicBezTo>
                <a:cubicBezTo>
                  <a:pt x="606" y="591"/>
                  <a:pt x="598" y="609"/>
                  <a:pt x="588" y="624"/>
                </a:cubicBezTo>
                <a:cubicBezTo>
                  <a:pt x="592" y="637"/>
                  <a:pt x="597" y="650"/>
                  <a:pt x="600" y="664"/>
                </a:cubicBezTo>
                <a:cubicBezTo>
                  <a:pt x="598" y="702"/>
                  <a:pt x="594" y="715"/>
                  <a:pt x="556" y="728"/>
                </a:cubicBezTo>
                <a:cubicBezTo>
                  <a:pt x="551" y="736"/>
                  <a:pt x="543" y="738"/>
                  <a:pt x="534" y="744"/>
                </a:cubicBezTo>
                <a:cubicBezTo>
                  <a:pt x="532" y="745"/>
                  <a:pt x="528" y="748"/>
                  <a:pt x="528" y="748"/>
                </a:cubicBezTo>
                <a:cubicBezTo>
                  <a:pt x="525" y="753"/>
                  <a:pt x="512" y="758"/>
                  <a:pt x="512" y="758"/>
                </a:cubicBezTo>
                <a:cubicBezTo>
                  <a:pt x="499" y="771"/>
                  <a:pt x="485" y="763"/>
                  <a:pt x="466" y="762"/>
                </a:cubicBezTo>
                <a:cubicBezTo>
                  <a:pt x="462" y="759"/>
                  <a:pt x="460" y="754"/>
                  <a:pt x="456" y="752"/>
                </a:cubicBezTo>
                <a:cubicBezTo>
                  <a:pt x="451" y="749"/>
                  <a:pt x="438" y="746"/>
                  <a:pt x="438" y="746"/>
                </a:cubicBezTo>
                <a:cubicBezTo>
                  <a:pt x="437" y="746"/>
                  <a:pt x="418" y="749"/>
                  <a:pt x="416" y="750"/>
                </a:cubicBezTo>
                <a:cubicBezTo>
                  <a:pt x="409" y="753"/>
                  <a:pt x="405" y="761"/>
                  <a:pt x="398" y="764"/>
                </a:cubicBezTo>
                <a:cubicBezTo>
                  <a:pt x="390" y="767"/>
                  <a:pt x="374" y="770"/>
                  <a:pt x="374" y="770"/>
                </a:cubicBezTo>
                <a:cubicBezTo>
                  <a:pt x="366" y="767"/>
                  <a:pt x="361" y="764"/>
                  <a:pt x="352" y="762"/>
                </a:cubicBezTo>
                <a:cubicBezTo>
                  <a:pt x="348" y="759"/>
                  <a:pt x="345" y="756"/>
                  <a:pt x="340" y="754"/>
                </a:cubicBezTo>
                <a:cubicBezTo>
                  <a:pt x="336" y="753"/>
                  <a:pt x="328" y="750"/>
                  <a:pt x="328" y="750"/>
                </a:cubicBezTo>
                <a:cubicBezTo>
                  <a:pt x="318" y="735"/>
                  <a:pt x="333" y="724"/>
                  <a:pt x="338" y="710"/>
                </a:cubicBezTo>
                <a:cubicBezTo>
                  <a:pt x="335" y="702"/>
                  <a:pt x="333" y="699"/>
                  <a:pt x="326" y="694"/>
                </a:cubicBezTo>
                <a:cubicBezTo>
                  <a:pt x="310" y="697"/>
                  <a:pt x="295" y="699"/>
                  <a:pt x="280" y="706"/>
                </a:cubicBezTo>
                <a:cubicBezTo>
                  <a:pt x="280" y="706"/>
                  <a:pt x="265" y="711"/>
                  <a:pt x="262" y="712"/>
                </a:cubicBezTo>
                <a:cubicBezTo>
                  <a:pt x="260" y="713"/>
                  <a:pt x="256" y="714"/>
                  <a:pt x="256" y="714"/>
                </a:cubicBezTo>
                <a:cubicBezTo>
                  <a:pt x="254" y="719"/>
                  <a:pt x="254" y="723"/>
                  <a:pt x="248" y="724"/>
                </a:cubicBezTo>
                <a:cubicBezTo>
                  <a:pt x="241" y="725"/>
                  <a:pt x="236" y="718"/>
                  <a:pt x="230" y="714"/>
                </a:cubicBezTo>
                <a:cubicBezTo>
                  <a:pt x="222" y="709"/>
                  <a:pt x="203" y="709"/>
                  <a:pt x="196" y="708"/>
                </a:cubicBezTo>
                <a:cubicBezTo>
                  <a:pt x="190" y="709"/>
                  <a:pt x="184" y="709"/>
                  <a:pt x="178" y="710"/>
                </a:cubicBezTo>
                <a:cubicBezTo>
                  <a:pt x="174" y="711"/>
                  <a:pt x="166" y="714"/>
                  <a:pt x="166" y="714"/>
                </a:cubicBezTo>
                <a:cubicBezTo>
                  <a:pt x="161" y="713"/>
                  <a:pt x="156" y="715"/>
                  <a:pt x="152" y="712"/>
                </a:cubicBezTo>
                <a:cubicBezTo>
                  <a:pt x="152" y="712"/>
                  <a:pt x="147" y="697"/>
                  <a:pt x="146" y="694"/>
                </a:cubicBezTo>
                <a:cubicBezTo>
                  <a:pt x="138" y="670"/>
                  <a:pt x="135" y="648"/>
                  <a:pt x="108" y="644"/>
                </a:cubicBezTo>
                <a:cubicBezTo>
                  <a:pt x="97" y="645"/>
                  <a:pt x="76" y="648"/>
                  <a:pt x="64" y="644"/>
                </a:cubicBezTo>
                <a:cubicBezTo>
                  <a:pt x="59" y="642"/>
                  <a:pt x="52" y="636"/>
                  <a:pt x="52" y="636"/>
                </a:cubicBezTo>
                <a:cubicBezTo>
                  <a:pt x="44" y="624"/>
                  <a:pt x="42" y="610"/>
                  <a:pt x="34" y="598"/>
                </a:cubicBezTo>
                <a:cubicBezTo>
                  <a:pt x="32" y="591"/>
                  <a:pt x="28" y="578"/>
                  <a:pt x="28" y="578"/>
                </a:cubicBezTo>
                <a:cubicBezTo>
                  <a:pt x="26" y="563"/>
                  <a:pt x="23" y="550"/>
                  <a:pt x="20" y="536"/>
                </a:cubicBezTo>
                <a:cubicBezTo>
                  <a:pt x="22" y="508"/>
                  <a:pt x="15" y="475"/>
                  <a:pt x="24" y="448"/>
                </a:cubicBezTo>
                <a:cubicBezTo>
                  <a:pt x="23" y="439"/>
                  <a:pt x="23" y="429"/>
                  <a:pt x="22" y="420"/>
                </a:cubicBezTo>
                <a:cubicBezTo>
                  <a:pt x="21" y="416"/>
                  <a:pt x="18" y="408"/>
                  <a:pt x="18" y="408"/>
                </a:cubicBezTo>
                <a:cubicBezTo>
                  <a:pt x="16" y="394"/>
                  <a:pt x="6" y="379"/>
                  <a:pt x="20" y="370"/>
                </a:cubicBezTo>
                <a:cubicBezTo>
                  <a:pt x="23" y="362"/>
                  <a:pt x="13" y="355"/>
                  <a:pt x="6" y="350"/>
                </a:cubicBezTo>
                <a:cubicBezTo>
                  <a:pt x="5" y="333"/>
                  <a:pt x="0" y="315"/>
                  <a:pt x="10" y="300"/>
                </a:cubicBezTo>
                <a:cubicBezTo>
                  <a:pt x="11" y="281"/>
                  <a:pt x="6" y="253"/>
                  <a:pt x="28" y="246"/>
                </a:cubicBezTo>
                <a:cubicBezTo>
                  <a:pt x="29" y="238"/>
                  <a:pt x="26" y="229"/>
                  <a:pt x="30" y="222"/>
                </a:cubicBezTo>
                <a:cubicBezTo>
                  <a:pt x="32" y="218"/>
                  <a:pt x="42" y="218"/>
                  <a:pt x="42" y="218"/>
                </a:cubicBezTo>
                <a:cubicBezTo>
                  <a:pt x="44" y="216"/>
                  <a:pt x="46" y="214"/>
                  <a:pt x="48" y="212"/>
                </a:cubicBezTo>
                <a:cubicBezTo>
                  <a:pt x="50" y="211"/>
                  <a:pt x="52" y="211"/>
                  <a:pt x="54" y="210"/>
                </a:cubicBezTo>
                <a:cubicBezTo>
                  <a:pt x="63" y="203"/>
                  <a:pt x="57" y="200"/>
                  <a:pt x="68" y="194"/>
                </a:cubicBezTo>
                <a:cubicBezTo>
                  <a:pt x="69" y="190"/>
                  <a:pt x="73" y="186"/>
                  <a:pt x="72" y="182"/>
                </a:cubicBezTo>
                <a:cubicBezTo>
                  <a:pt x="71" y="177"/>
                  <a:pt x="68" y="166"/>
                  <a:pt x="68" y="166"/>
                </a:cubicBezTo>
                <a:cubicBezTo>
                  <a:pt x="70" y="152"/>
                  <a:pt x="67" y="145"/>
                  <a:pt x="78" y="138"/>
                </a:cubicBezTo>
                <a:cubicBezTo>
                  <a:pt x="83" y="123"/>
                  <a:pt x="89" y="122"/>
                  <a:pt x="100" y="114"/>
                </a:cubicBezTo>
                <a:cubicBezTo>
                  <a:pt x="107" y="115"/>
                  <a:pt x="114" y="113"/>
                  <a:pt x="120" y="116"/>
                </a:cubicBezTo>
                <a:cubicBezTo>
                  <a:pt x="126" y="119"/>
                  <a:pt x="125" y="132"/>
                  <a:pt x="132" y="134"/>
                </a:cubicBezTo>
                <a:cubicBezTo>
                  <a:pt x="140" y="137"/>
                  <a:pt x="156" y="144"/>
                  <a:pt x="156" y="144"/>
                </a:cubicBezTo>
                <a:cubicBezTo>
                  <a:pt x="162" y="138"/>
                  <a:pt x="168" y="139"/>
                  <a:pt x="168" y="130"/>
                </a:cubicBez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46"/>
          <p:cNvSpPr>
            <a:spLocks/>
          </p:cNvSpPr>
          <p:nvPr/>
        </p:nvSpPr>
        <p:spPr bwMode="auto">
          <a:xfrm>
            <a:off x="1137542" y="1659161"/>
            <a:ext cx="1060450" cy="1157287"/>
          </a:xfrm>
          <a:custGeom>
            <a:avLst/>
            <a:gdLst>
              <a:gd name="T0" fmla="*/ 2147483647 w 557"/>
              <a:gd name="T1" fmla="*/ 2147483647 h 659"/>
              <a:gd name="T2" fmla="*/ 2147483647 w 557"/>
              <a:gd name="T3" fmla="*/ 2147483647 h 659"/>
              <a:gd name="T4" fmla="*/ 2147483647 w 557"/>
              <a:gd name="T5" fmla="*/ 2147483647 h 659"/>
              <a:gd name="T6" fmla="*/ 2147483647 w 557"/>
              <a:gd name="T7" fmla="*/ 2147483647 h 659"/>
              <a:gd name="T8" fmla="*/ 2147483647 w 557"/>
              <a:gd name="T9" fmla="*/ 2147483647 h 659"/>
              <a:gd name="T10" fmla="*/ 2147483647 w 557"/>
              <a:gd name="T11" fmla="*/ 2147483647 h 659"/>
              <a:gd name="T12" fmla="*/ 2147483647 w 557"/>
              <a:gd name="T13" fmla="*/ 2147483647 h 659"/>
              <a:gd name="T14" fmla="*/ 2147483647 w 557"/>
              <a:gd name="T15" fmla="*/ 2147483647 h 659"/>
              <a:gd name="T16" fmla="*/ 2147483647 w 557"/>
              <a:gd name="T17" fmla="*/ 2147483647 h 659"/>
              <a:gd name="T18" fmla="*/ 2147483647 w 557"/>
              <a:gd name="T19" fmla="*/ 2147483647 h 659"/>
              <a:gd name="T20" fmla="*/ 2147483647 w 557"/>
              <a:gd name="T21" fmla="*/ 2147483647 h 659"/>
              <a:gd name="T22" fmla="*/ 2147483647 w 557"/>
              <a:gd name="T23" fmla="*/ 2147483647 h 659"/>
              <a:gd name="T24" fmla="*/ 2147483647 w 557"/>
              <a:gd name="T25" fmla="*/ 2147483647 h 659"/>
              <a:gd name="T26" fmla="*/ 2147483647 w 557"/>
              <a:gd name="T27" fmla="*/ 2147483647 h 659"/>
              <a:gd name="T28" fmla="*/ 2147483647 w 557"/>
              <a:gd name="T29" fmla="*/ 2147483647 h 659"/>
              <a:gd name="T30" fmla="*/ 2147483647 w 557"/>
              <a:gd name="T31" fmla="*/ 2147483647 h 659"/>
              <a:gd name="T32" fmla="*/ 2147483647 w 557"/>
              <a:gd name="T33" fmla="*/ 2147483647 h 659"/>
              <a:gd name="T34" fmla="*/ 2147483647 w 557"/>
              <a:gd name="T35" fmla="*/ 2147483647 h 659"/>
              <a:gd name="T36" fmla="*/ 2147483647 w 557"/>
              <a:gd name="T37" fmla="*/ 2147483647 h 659"/>
              <a:gd name="T38" fmla="*/ 2147483647 w 557"/>
              <a:gd name="T39" fmla="*/ 2147483647 h 659"/>
              <a:gd name="T40" fmla="*/ 2147483647 w 557"/>
              <a:gd name="T41" fmla="*/ 2147483647 h 659"/>
              <a:gd name="T42" fmla="*/ 2147483647 w 557"/>
              <a:gd name="T43" fmla="*/ 2147483647 h 659"/>
              <a:gd name="T44" fmla="*/ 2147483647 w 557"/>
              <a:gd name="T45" fmla="*/ 2147483647 h 659"/>
              <a:gd name="T46" fmla="*/ 2147483647 w 557"/>
              <a:gd name="T47" fmla="*/ 2147483647 h 659"/>
              <a:gd name="T48" fmla="*/ 2147483647 w 557"/>
              <a:gd name="T49" fmla="*/ 2147483647 h 659"/>
              <a:gd name="T50" fmla="*/ 2147483647 w 557"/>
              <a:gd name="T51" fmla="*/ 2147483647 h 659"/>
              <a:gd name="T52" fmla="*/ 2147483647 w 557"/>
              <a:gd name="T53" fmla="*/ 2147483647 h 659"/>
              <a:gd name="T54" fmla="*/ 2147483647 w 557"/>
              <a:gd name="T55" fmla="*/ 2147483647 h 659"/>
              <a:gd name="T56" fmla="*/ 2147483647 w 557"/>
              <a:gd name="T57" fmla="*/ 2147483647 h 659"/>
              <a:gd name="T58" fmla="*/ 2147483647 w 557"/>
              <a:gd name="T59" fmla="*/ 2147483647 h 659"/>
              <a:gd name="T60" fmla="*/ 2147483647 w 557"/>
              <a:gd name="T61" fmla="*/ 2147483647 h 659"/>
              <a:gd name="T62" fmla="*/ 2147483647 w 557"/>
              <a:gd name="T63" fmla="*/ 0 h 659"/>
              <a:gd name="T64" fmla="*/ 2147483647 w 557"/>
              <a:gd name="T65" fmla="*/ 2147483647 h 6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7"/>
              <a:gd name="T100" fmla="*/ 0 h 659"/>
              <a:gd name="T101" fmla="*/ 557 w 557"/>
              <a:gd name="T102" fmla="*/ 659 h 65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7" h="659">
                <a:moveTo>
                  <a:pt x="414" y="36"/>
                </a:moveTo>
                <a:cubicBezTo>
                  <a:pt x="417" y="28"/>
                  <a:pt x="421" y="29"/>
                  <a:pt x="428" y="24"/>
                </a:cubicBezTo>
                <a:cubicBezTo>
                  <a:pt x="439" y="26"/>
                  <a:pt x="444" y="25"/>
                  <a:pt x="448" y="36"/>
                </a:cubicBezTo>
                <a:cubicBezTo>
                  <a:pt x="446" y="67"/>
                  <a:pt x="444" y="72"/>
                  <a:pt x="446" y="106"/>
                </a:cubicBezTo>
                <a:cubicBezTo>
                  <a:pt x="446" y="112"/>
                  <a:pt x="448" y="137"/>
                  <a:pt x="450" y="146"/>
                </a:cubicBezTo>
                <a:cubicBezTo>
                  <a:pt x="451" y="150"/>
                  <a:pt x="454" y="158"/>
                  <a:pt x="454" y="158"/>
                </a:cubicBezTo>
                <a:cubicBezTo>
                  <a:pt x="446" y="170"/>
                  <a:pt x="437" y="192"/>
                  <a:pt x="432" y="206"/>
                </a:cubicBezTo>
                <a:cubicBezTo>
                  <a:pt x="433" y="212"/>
                  <a:pt x="432" y="233"/>
                  <a:pt x="442" y="236"/>
                </a:cubicBezTo>
                <a:cubicBezTo>
                  <a:pt x="446" y="237"/>
                  <a:pt x="454" y="240"/>
                  <a:pt x="454" y="240"/>
                </a:cubicBezTo>
                <a:cubicBezTo>
                  <a:pt x="478" y="235"/>
                  <a:pt x="453" y="241"/>
                  <a:pt x="470" y="234"/>
                </a:cubicBezTo>
                <a:cubicBezTo>
                  <a:pt x="474" y="232"/>
                  <a:pt x="482" y="230"/>
                  <a:pt x="482" y="230"/>
                </a:cubicBezTo>
                <a:cubicBezTo>
                  <a:pt x="487" y="231"/>
                  <a:pt x="493" y="229"/>
                  <a:pt x="498" y="232"/>
                </a:cubicBezTo>
                <a:cubicBezTo>
                  <a:pt x="513" y="241"/>
                  <a:pt x="505" y="264"/>
                  <a:pt x="522" y="270"/>
                </a:cubicBezTo>
                <a:cubicBezTo>
                  <a:pt x="526" y="276"/>
                  <a:pt x="538" y="284"/>
                  <a:pt x="538" y="284"/>
                </a:cubicBezTo>
                <a:cubicBezTo>
                  <a:pt x="539" y="288"/>
                  <a:pt x="541" y="292"/>
                  <a:pt x="542" y="296"/>
                </a:cubicBezTo>
                <a:cubicBezTo>
                  <a:pt x="544" y="301"/>
                  <a:pt x="550" y="308"/>
                  <a:pt x="550" y="308"/>
                </a:cubicBezTo>
                <a:cubicBezTo>
                  <a:pt x="547" y="320"/>
                  <a:pt x="546" y="331"/>
                  <a:pt x="536" y="338"/>
                </a:cubicBezTo>
                <a:cubicBezTo>
                  <a:pt x="530" y="346"/>
                  <a:pt x="525" y="353"/>
                  <a:pt x="522" y="362"/>
                </a:cubicBezTo>
                <a:cubicBezTo>
                  <a:pt x="530" y="367"/>
                  <a:pt x="538" y="365"/>
                  <a:pt x="548" y="366"/>
                </a:cubicBezTo>
                <a:cubicBezTo>
                  <a:pt x="557" y="393"/>
                  <a:pt x="536" y="416"/>
                  <a:pt x="530" y="442"/>
                </a:cubicBezTo>
                <a:cubicBezTo>
                  <a:pt x="528" y="451"/>
                  <a:pt x="510" y="462"/>
                  <a:pt x="510" y="462"/>
                </a:cubicBezTo>
                <a:cubicBezTo>
                  <a:pt x="509" y="464"/>
                  <a:pt x="509" y="467"/>
                  <a:pt x="508" y="468"/>
                </a:cubicBezTo>
                <a:cubicBezTo>
                  <a:pt x="507" y="469"/>
                  <a:pt x="503" y="468"/>
                  <a:pt x="502" y="470"/>
                </a:cubicBezTo>
                <a:cubicBezTo>
                  <a:pt x="495" y="480"/>
                  <a:pt x="499" y="485"/>
                  <a:pt x="490" y="494"/>
                </a:cubicBezTo>
                <a:cubicBezTo>
                  <a:pt x="488" y="501"/>
                  <a:pt x="489" y="501"/>
                  <a:pt x="482" y="504"/>
                </a:cubicBezTo>
                <a:cubicBezTo>
                  <a:pt x="478" y="506"/>
                  <a:pt x="470" y="508"/>
                  <a:pt x="470" y="508"/>
                </a:cubicBezTo>
                <a:cubicBezTo>
                  <a:pt x="457" y="506"/>
                  <a:pt x="450" y="500"/>
                  <a:pt x="438" y="496"/>
                </a:cubicBezTo>
                <a:cubicBezTo>
                  <a:pt x="419" y="502"/>
                  <a:pt x="395" y="503"/>
                  <a:pt x="376" y="504"/>
                </a:cubicBezTo>
                <a:cubicBezTo>
                  <a:pt x="365" y="511"/>
                  <a:pt x="363" y="515"/>
                  <a:pt x="354" y="524"/>
                </a:cubicBezTo>
                <a:cubicBezTo>
                  <a:pt x="348" y="530"/>
                  <a:pt x="338" y="531"/>
                  <a:pt x="330" y="536"/>
                </a:cubicBezTo>
                <a:cubicBezTo>
                  <a:pt x="325" y="552"/>
                  <a:pt x="327" y="544"/>
                  <a:pt x="324" y="560"/>
                </a:cubicBezTo>
                <a:cubicBezTo>
                  <a:pt x="326" y="569"/>
                  <a:pt x="327" y="579"/>
                  <a:pt x="330" y="588"/>
                </a:cubicBezTo>
                <a:cubicBezTo>
                  <a:pt x="324" y="597"/>
                  <a:pt x="317" y="604"/>
                  <a:pt x="308" y="610"/>
                </a:cubicBezTo>
                <a:cubicBezTo>
                  <a:pt x="299" y="623"/>
                  <a:pt x="281" y="637"/>
                  <a:pt x="268" y="646"/>
                </a:cubicBezTo>
                <a:cubicBezTo>
                  <a:pt x="260" y="659"/>
                  <a:pt x="253" y="654"/>
                  <a:pt x="236" y="652"/>
                </a:cubicBezTo>
                <a:cubicBezTo>
                  <a:pt x="227" y="639"/>
                  <a:pt x="228" y="641"/>
                  <a:pt x="216" y="634"/>
                </a:cubicBezTo>
                <a:cubicBezTo>
                  <a:pt x="211" y="631"/>
                  <a:pt x="200" y="626"/>
                  <a:pt x="200" y="626"/>
                </a:cubicBezTo>
                <a:cubicBezTo>
                  <a:pt x="194" y="607"/>
                  <a:pt x="203" y="581"/>
                  <a:pt x="186" y="570"/>
                </a:cubicBezTo>
                <a:cubicBezTo>
                  <a:pt x="176" y="555"/>
                  <a:pt x="156" y="557"/>
                  <a:pt x="142" y="548"/>
                </a:cubicBezTo>
                <a:cubicBezTo>
                  <a:pt x="141" y="537"/>
                  <a:pt x="138" y="514"/>
                  <a:pt x="126" y="510"/>
                </a:cubicBezTo>
                <a:cubicBezTo>
                  <a:pt x="123" y="495"/>
                  <a:pt x="123" y="483"/>
                  <a:pt x="110" y="474"/>
                </a:cubicBezTo>
                <a:cubicBezTo>
                  <a:pt x="105" y="467"/>
                  <a:pt x="101" y="463"/>
                  <a:pt x="94" y="458"/>
                </a:cubicBezTo>
                <a:cubicBezTo>
                  <a:pt x="88" y="441"/>
                  <a:pt x="97" y="468"/>
                  <a:pt x="90" y="440"/>
                </a:cubicBezTo>
                <a:cubicBezTo>
                  <a:pt x="89" y="436"/>
                  <a:pt x="86" y="428"/>
                  <a:pt x="86" y="428"/>
                </a:cubicBezTo>
                <a:cubicBezTo>
                  <a:pt x="84" y="413"/>
                  <a:pt x="86" y="407"/>
                  <a:pt x="78" y="396"/>
                </a:cubicBezTo>
                <a:cubicBezTo>
                  <a:pt x="76" y="385"/>
                  <a:pt x="71" y="378"/>
                  <a:pt x="68" y="368"/>
                </a:cubicBezTo>
                <a:cubicBezTo>
                  <a:pt x="65" y="336"/>
                  <a:pt x="52" y="315"/>
                  <a:pt x="42" y="286"/>
                </a:cubicBezTo>
                <a:cubicBezTo>
                  <a:pt x="41" y="282"/>
                  <a:pt x="34" y="282"/>
                  <a:pt x="30" y="280"/>
                </a:cubicBezTo>
                <a:cubicBezTo>
                  <a:pt x="26" y="267"/>
                  <a:pt x="20" y="254"/>
                  <a:pt x="8" y="246"/>
                </a:cubicBezTo>
                <a:cubicBezTo>
                  <a:pt x="0" y="222"/>
                  <a:pt x="16" y="198"/>
                  <a:pt x="28" y="180"/>
                </a:cubicBezTo>
                <a:cubicBezTo>
                  <a:pt x="26" y="168"/>
                  <a:pt x="21" y="170"/>
                  <a:pt x="18" y="160"/>
                </a:cubicBezTo>
                <a:cubicBezTo>
                  <a:pt x="21" y="148"/>
                  <a:pt x="22" y="142"/>
                  <a:pt x="34" y="136"/>
                </a:cubicBezTo>
                <a:cubicBezTo>
                  <a:pt x="35" y="131"/>
                  <a:pt x="34" y="124"/>
                  <a:pt x="38" y="120"/>
                </a:cubicBezTo>
                <a:cubicBezTo>
                  <a:pt x="41" y="117"/>
                  <a:pt x="50" y="112"/>
                  <a:pt x="50" y="112"/>
                </a:cubicBezTo>
                <a:cubicBezTo>
                  <a:pt x="59" y="115"/>
                  <a:pt x="55" y="119"/>
                  <a:pt x="64" y="122"/>
                </a:cubicBezTo>
                <a:cubicBezTo>
                  <a:pt x="72" y="134"/>
                  <a:pt x="83" y="138"/>
                  <a:pt x="96" y="142"/>
                </a:cubicBezTo>
                <a:cubicBezTo>
                  <a:pt x="103" y="140"/>
                  <a:pt x="107" y="136"/>
                  <a:pt x="114" y="134"/>
                </a:cubicBezTo>
                <a:cubicBezTo>
                  <a:pt x="120" y="128"/>
                  <a:pt x="126" y="128"/>
                  <a:pt x="132" y="122"/>
                </a:cubicBezTo>
                <a:cubicBezTo>
                  <a:pt x="136" y="118"/>
                  <a:pt x="144" y="110"/>
                  <a:pt x="144" y="110"/>
                </a:cubicBezTo>
                <a:cubicBezTo>
                  <a:pt x="150" y="92"/>
                  <a:pt x="184" y="47"/>
                  <a:pt x="200" y="36"/>
                </a:cubicBezTo>
                <a:cubicBezTo>
                  <a:pt x="209" y="30"/>
                  <a:pt x="223" y="35"/>
                  <a:pt x="234" y="34"/>
                </a:cubicBezTo>
                <a:cubicBezTo>
                  <a:pt x="249" y="24"/>
                  <a:pt x="268" y="33"/>
                  <a:pt x="286" y="30"/>
                </a:cubicBezTo>
                <a:cubicBezTo>
                  <a:pt x="293" y="25"/>
                  <a:pt x="303" y="25"/>
                  <a:pt x="310" y="20"/>
                </a:cubicBezTo>
                <a:cubicBezTo>
                  <a:pt x="326" y="9"/>
                  <a:pt x="338" y="6"/>
                  <a:pt x="356" y="0"/>
                </a:cubicBezTo>
                <a:cubicBezTo>
                  <a:pt x="364" y="2"/>
                  <a:pt x="369" y="6"/>
                  <a:pt x="376" y="8"/>
                </a:cubicBezTo>
                <a:cubicBezTo>
                  <a:pt x="383" y="15"/>
                  <a:pt x="389" y="15"/>
                  <a:pt x="398" y="18"/>
                </a:cubicBezTo>
                <a:cubicBezTo>
                  <a:pt x="402" y="25"/>
                  <a:pt x="408" y="30"/>
                  <a:pt x="414" y="36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47"/>
          <p:cNvSpPr>
            <a:spLocks/>
          </p:cNvSpPr>
          <p:nvPr/>
        </p:nvSpPr>
        <p:spPr bwMode="auto">
          <a:xfrm>
            <a:off x="2755205" y="3062511"/>
            <a:ext cx="1212850" cy="1100137"/>
          </a:xfrm>
          <a:custGeom>
            <a:avLst/>
            <a:gdLst>
              <a:gd name="T0" fmla="*/ 2147483647 w 634"/>
              <a:gd name="T1" fmla="*/ 2147483647 h 626"/>
              <a:gd name="T2" fmla="*/ 2147483647 w 634"/>
              <a:gd name="T3" fmla="*/ 2147483647 h 626"/>
              <a:gd name="T4" fmla="*/ 2147483647 w 634"/>
              <a:gd name="T5" fmla="*/ 2147483647 h 626"/>
              <a:gd name="T6" fmla="*/ 2147483647 w 634"/>
              <a:gd name="T7" fmla="*/ 2147483647 h 626"/>
              <a:gd name="T8" fmla="*/ 2147483647 w 634"/>
              <a:gd name="T9" fmla="*/ 2147483647 h 626"/>
              <a:gd name="T10" fmla="*/ 2147483647 w 634"/>
              <a:gd name="T11" fmla="*/ 2147483647 h 626"/>
              <a:gd name="T12" fmla="*/ 2147483647 w 634"/>
              <a:gd name="T13" fmla="*/ 2147483647 h 626"/>
              <a:gd name="T14" fmla="*/ 2147483647 w 634"/>
              <a:gd name="T15" fmla="*/ 2147483647 h 626"/>
              <a:gd name="T16" fmla="*/ 2147483647 w 634"/>
              <a:gd name="T17" fmla="*/ 2147483647 h 626"/>
              <a:gd name="T18" fmla="*/ 2147483647 w 634"/>
              <a:gd name="T19" fmla="*/ 2147483647 h 626"/>
              <a:gd name="T20" fmla="*/ 2147483647 w 634"/>
              <a:gd name="T21" fmla="*/ 2147483647 h 626"/>
              <a:gd name="T22" fmla="*/ 2147483647 w 634"/>
              <a:gd name="T23" fmla="*/ 2147483647 h 626"/>
              <a:gd name="T24" fmla="*/ 2147483647 w 634"/>
              <a:gd name="T25" fmla="*/ 2147483647 h 626"/>
              <a:gd name="T26" fmla="*/ 2147483647 w 634"/>
              <a:gd name="T27" fmla="*/ 2147483647 h 626"/>
              <a:gd name="T28" fmla="*/ 2147483647 w 634"/>
              <a:gd name="T29" fmla="*/ 2147483647 h 626"/>
              <a:gd name="T30" fmla="*/ 2147483647 w 634"/>
              <a:gd name="T31" fmla="*/ 2147483647 h 626"/>
              <a:gd name="T32" fmla="*/ 2147483647 w 634"/>
              <a:gd name="T33" fmla="*/ 2147483647 h 626"/>
              <a:gd name="T34" fmla="*/ 2147483647 w 634"/>
              <a:gd name="T35" fmla="*/ 2147483647 h 626"/>
              <a:gd name="T36" fmla="*/ 2147483647 w 634"/>
              <a:gd name="T37" fmla="*/ 2147483647 h 626"/>
              <a:gd name="T38" fmla="*/ 2147483647 w 634"/>
              <a:gd name="T39" fmla="*/ 2147483647 h 626"/>
              <a:gd name="T40" fmla="*/ 2147483647 w 634"/>
              <a:gd name="T41" fmla="*/ 2147483647 h 626"/>
              <a:gd name="T42" fmla="*/ 2147483647 w 634"/>
              <a:gd name="T43" fmla="*/ 2147483647 h 626"/>
              <a:gd name="T44" fmla="*/ 2147483647 w 634"/>
              <a:gd name="T45" fmla="*/ 2147483647 h 626"/>
              <a:gd name="T46" fmla="*/ 2147483647 w 634"/>
              <a:gd name="T47" fmla="*/ 2147483647 h 626"/>
              <a:gd name="T48" fmla="*/ 2147483647 w 634"/>
              <a:gd name="T49" fmla="*/ 2147483647 h 626"/>
              <a:gd name="T50" fmla="*/ 2147483647 w 634"/>
              <a:gd name="T51" fmla="*/ 2147483647 h 626"/>
              <a:gd name="T52" fmla="*/ 2147483647 w 634"/>
              <a:gd name="T53" fmla="*/ 2147483647 h 626"/>
              <a:gd name="T54" fmla="*/ 2147483647 w 634"/>
              <a:gd name="T55" fmla="*/ 2147483647 h 626"/>
              <a:gd name="T56" fmla="*/ 2147483647 w 634"/>
              <a:gd name="T57" fmla="*/ 2147483647 h 626"/>
              <a:gd name="T58" fmla="*/ 2147483647 w 634"/>
              <a:gd name="T59" fmla="*/ 2147483647 h 626"/>
              <a:gd name="T60" fmla="*/ 2147483647 w 634"/>
              <a:gd name="T61" fmla="*/ 2147483647 h 626"/>
              <a:gd name="T62" fmla="*/ 2147483647 w 634"/>
              <a:gd name="T63" fmla="*/ 2147483647 h 626"/>
              <a:gd name="T64" fmla="*/ 2147483647 w 634"/>
              <a:gd name="T65" fmla="*/ 2147483647 h 626"/>
              <a:gd name="T66" fmla="*/ 2147483647 w 634"/>
              <a:gd name="T67" fmla="*/ 2147483647 h 626"/>
              <a:gd name="T68" fmla="*/ 2147483647 w 634"/>
              <a:gd name="T69" fmla="*/ 2147483647 h 626"/>
              <a:gd name="T70" fmla="*/ 2147483647 w 634"/>
              <a:gd name="T71" fmla="*/ 2147483647 h 626"/>
              <a:gd name="T72" fmla="*/ 2147483647 w 634"/>
              <a:gd name="T73" fmla="*/ 2147483647 h 626"/>
              <a:gd name="T74" fmla="*/ 2147483647 w 634"/>
              <a:gd name="T75" fmla="*/ 2147483647 h 626"/>
              <a:gd name="T76" fmla="*/ 2147483647 w 634"/>
              <a:gd name="T77" fmla="*/ 2147483647 h 626"/>
              <a:gd name="T78" fmla="*/ 2147483647 w 634"/>
              <a:gd name="T79" fmla="*/ 2147483647 h 626"/>
              <a:gd name="T80" fmla="*/ 2147483647 w 634"/>
              <a:gd name="T81" fmla="*/ 2147483647 h 626"/>
              <a:gd name="T82" fmla="*/ 2147483647 w 634"/>
              <a:gd name="T83" fmla="*/ 2147483647 h 626"/>
              <a:gd name="T84" fmla="*/ 2147483647 w 634"/>
              <a:gd name="T85" fmla="*/ 2147483647 h 6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34"/>
              <a:gd name="T130" fmla="*/ 0 h 626"/>
              <a:gd name="T131" fmla="*/ 634 w 634"/>
              <a:gd name="T132" fmla="*/ 626 h 62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34" h="626">
                <a:moveTo>
                  <a:pt x="90" y="50"/>
                </a:moveTo>
                <a:cubicBezTo>
                  <a:pt x="89" y="48"/>
                  <a:pt x="87" y="46"/>
                  <a:pt x="88" y="44"/>
                </a:cubicBezTo>
                <a:cubicBezTo>
                  <a:pt x="91" y="40"/>
                  <a:pt x="100" y="36"/>
                  <a:pt x="100" y="36"/>
                </a:cubicBezTo>
                <a:cubicBezTo>
                  <a:pt x="109" y="22"/>
                  <a:pt x="124" y="23"/>
                  <a:pt x="140" y="22"/>
                </a:cubicBezTo>
                <a:cubicBezTo>
                  <a:pt x="150" y="19"/>
                  <a:pt x="159" y="22"/>
                  <a:pt x="170" y="20"/>
                </a:cubicBezTo>
                <a:cubicBezTo>
                  <a:pt x="194" y="23"/>
                  <a:pt x="219" y="21"/>
                  <a:pt x="244" y="22"/>
                </a:cubicBezTo>
                <a:cubicBezTo>
                  <a:pt x="252" y="27"/>
                  <a:pt x="260" y="27"/>
                  <a:pt x="268" y="32"/>
                </a:cubicBezTo>
                <a:cubicBezTo>
                  <a:pt x="283" y="30"/>
                  <a:pt x="296" y="27"/>
                  <a:pt x="312" y="26"/>
                </a:cubicBezTo>
                <a:cubicBezTo>
                  <a:pt x="314" y="19"/>
                  <a:pt x="313" y="19"/>
                  <a:pt x="320" y="16"/>
                </a:cubicBezTo>
                <a:cubicBezTo>
                  <a:pt x="324" y="14"/>
                  <a:pt x="332" y="12"/>
                  <a:pt x="332" y="12"/>
                </a:cubicBezTo>
                <a:cubicBezTo>
                  <a:pt x="340" y="0"/>
                  <a:pt x="349" y="4"/>
                  <a:pt x="362" y="6"/>
                </a:cubicBezTo>
                <a:cubicBezTo>
                  <a:pt x="380" y="18"/>
                  <a:pt x="374" y="27"/>
                  <a:pt x="388" y="36"/>
                </a:cubicBezTo>
                <a:cubicBezTo>
                  <a:pt x="393" y="52"/>
                  <a:pt x="396" y="69"/>
                  <a:pt x="402" y="86"/>
                </a:cubicBezTo>
                <a:cubicBezTo>
                  <a:pt x="410" y="83"/>
                  <a:pt x="413" y="85"/>
                  <a:pt x="420" y="90"/>
                </a:cubicBezTo>
                <a:cubicBezTo>
                  <a:pt x="433" y="87"/>
                  <a:pt x="426" y="90"/>
                  <a:pt x="436" y="76"/>
                </a:cubicBezTo>
                <a:cubicBezTo>
                  <a:pt x="442" y="67"/>
                  <a:pt x="457" y="66"/>
                  <a:pt x="466" y="60"/>
                </a:cubicBezTo>
                <a:cubicBezTo>
                  <a:pt x="469" y="56"/>
                  <a:pt x="471" y="52"/>
                  <a:pt x="474" y="48"/>
                </a:cubicBezTo>
                <a:cubicBezTo>
                  <a:pt x="476" y="44"/>
                  <a:pt x="486" y="44"/>
                  <a:pt x="486" y="44"/>
                </a:cubicBezTo>
                <a:cubicBezTo>
                  <a:pt x="490" y="26"/>
                  <a:pt x="494" y="36"/>
                  <a:pt x="498" y="48"/>
                </a:cubicBezTo>
                <a:cubicBezTo>
                  <a:pt x="499" y="50"/>
                  <a:pt x="502" y="51"/>
                  <a:pt x="504" y="52"/>
                </a:cubicBezTo>
                <a:cubicBezTo>
                  <a:pt x="513" y="79"/>
                  <a:pt x="535" y="99"/>
                  <a:pt x="542" y="126"/>
                </a:cubicBezTo>
                <a:cubicBezTo>
                  <a:pt x="540" y="137"/>
                  <a:pt x="541" y="142"/>
                  <a:pt x="530" y="146"/>
                </a:cubicBezTo>
                <a:cubicBezTo>
                  <a:pt x="522" y="158"/>
                  <a:pt x="530" y="176"/>
                  <a:pt x="542" y="184"/>
                </a:cubicBezTo>
                <a:cubicBezTo>
                  <a:pt x="543" y="186"/>
                  <a:pt x="542" y="189"/>
                  <a:pt x="544" y="190"/>
                </a:cubicBezTo>
                <a:cubicBezTo>
                  <a:pt x="547" y="192"/>
                  <a:pt x="556" y="194"/>
                  <a:pt x="556" y="194"/>
                </a:cubicBezTo>
                <a:cubicBezTo>
                  <a:pt x="559" y="198"/>
                  <a:pt x="561" y="202"/>
                  <a:pt x="564" y="206"/>
                </a:cubicBezTo>
                <a:cubicBezTo>
                  <a:pt x="566" y="210"/>
                  <a:pt x="568" y="218"/>
                  <a:pt x="568" y="218"/>
                </a:cubicBezTo>
                <a:cubicBezTo>
                  <a:pt x="566" y="233"/>
                  <a:pt x="563" y="229"/>
                  <a:pt x="556" y="240"/>
                </a:cubicBezTo>
                <a:cubicBezTo>
                  <a:pt x="553" y="256"/>
                  <a:pt x="545" y="260"/>
                  <a:pt x="538" y="274"/>
                </a:cubicBezTo>
                <a:cubicBezTo>
                  <a:pt x="535" y="281"/>
                  <a:pt x="534" y="289"/>
                  <a:pt x="532" y="296"/>
                </a:cubicBezTo>
                <a:cubicBezTo>
                  <a:pt x="534" y="297"/>
                  <a:pt x="536" y="298"/>
                  <a:pt x="538" y="300"/>
                </a:cubicBezTo>
                <a:cubicBezTo>
                  <a:pt x="539" y="302"/>
                  <a:pt x="538" y="305"/>
                  <a:pt x="540" y="306"/>
                </a:cubicBezTo>
                <a:cubicBezTo>
                  <a:pt x="545" y="310"/>
                  <a:pt x="553" y="310"/>
                  <a:pt x="558" y="314"/>
                </a:cubicBezTo>
                <a:cubicBezTo>
                  <a:pt x="567" y="328"/>
                  <a:pt x="567" y="344"/>
                  <a:pt x="584" y="350"/>
                </a:cubicBezTo>
                <a:cubicBezTo>
                  <a:pt x="589" y="358"/>
                  <a:pt x="584" y="373"/>
                  <a:pt x="574" y="376"/>
                </a:cubicBezTo>
                <a:cubicBezTo>
                  <a:pt x="573" y="377"/>
                  <a:pt x="567" y="385"/>
                  <a:pt x="568" y="388"/>
                </a:cubicBezTo>
                <a:cubicBezTo>
                  <a:pt x="571" y="396"/>
                  <a:pt x="592" y="398"/>
                  <a:pt x="592" y="398"/>
                </a:cubicBezTo>
                <a:cubicBezTo>
                  <a:pt x="599" y="408"/>
                  <a:pt x="595" y="424"/>
                  <a:pt x="606" y="428"/>
                </a:cubicBezTo>
                <a:cubicBezTo>
                  <a:pt x="611" y="435"/>
                  <a:pt x="617" y="443"/>
                  <a:pt x="624" y="448"/>
                </a:cubicBezTo>
                <a:cubicBezTo>
                  <a:pt x="627" y="457"/>
                  <a:pt x="630" y="462"/>
                  <a:pt x="632" y="472"/>
                </a:cubicBezTo>
                <a:cubicBezTo>
                  <a:pt x="631" y="478"/>
                  <a:pt x="630" y="484"/>
                  <a:pt x="630" y="490"/>
                </a:cubicBezTo>
                <a:cubicBezTo>
                  <a:pt x="630" y="494"/>
                  <a:pt x="634" y="502"/>
                  <a:pt x="634" y="502"/>
                </a:cubicBezTo>
                <a:cubicBezTo>
                  <a:pt x="620" y="511"/>
                  <a:pt x="617" y="531"/>
                  <a:pt x="604" y="540"/>
                </a:cubicBezTo>
                <a:cubicBezTo>
                  <a:pt x="600" y="545"/>
                  <a:pt x="596" y="558"/>
                  <a:pt x="596" y="558"/>
                </a:cubicBezTo>
                <a:cubicBezTo>
                  <a:pt x="604" y="570"/>
                  <a:pt x="597" y="570"/>
                  <a:pt x="584" y="572"/>
                </a:cubicBezTo>
                <a:cubicBezTo>
                  <a:pt x="570" y="586"/>
                  <a:pt x="576" y="609"/>
                  <a:pt x="554" y="616"/>
                </a:cubicBezTo>
                <a:cubicBezTo>
                  <a:pt x="545" y="614"/>
                  <a:pt x="535" y="613"/>
                  <a:pt x="526" y="610"/>
                </a:cubicBezTo>
                <a:cubicBezTo>
                  <a:pt x="521" y="611"/>
                  <a:pt x="517" y="612"/>
                  <a:pt x="512" y="612"/>
                </a:cubicBezTo>
                <a:cubicBezTo>
                  <a:pt x="509" y="612"/>
                  <a:pt x="518" y="608"/>
                  <a:pt x="520" y="610"/>
                </a:cubicBezTo>
                <a:cubicBezTo>
                  <a:pt x="522" y="611"/>
                  <a:pt x="516" y="616"/>
                  <a:pt x="518" y="616"/>
                </a:cubicBezTo>
                <a:cubicBezTo>
                  <a:pt x="523" y="615"/>
                  <a:pt x="530" y="613"/>
                  <a:pt x="530" y="608"/>
                </a:cubicBezTo>
                <a:cubicBezTo>
                  <a:pt x="530" y="604"/>
                  <a:pt x="522" y="611"/>
                  <a:pt x="518" y="612"/>
                </a:cubicBezTo>
                <a:cubicBezTo>
                  <a:pt x="516" y="613"/>
                  <a:pt x="524" y="610"/>
                  <a:pt x="524" y="610"/>
                </a:cubicBezTo>
                <a:cubicBezTo>
                  <a:pt x="525" y="608"/>
                  <a:pt x="530" y="606"/>
                  <a:pt x="528" y="604"/>
                </a:cubicBezTo>
                <a:cubicBezTo>
                  <a:pt x="526" y="602"/>
                  <a:pt x="524" y="607"/>
                  <a:pt x="522" y="608"/>
                </a:cubicBezTo>
                <a:cubicBezTo>
                  <a:pt x="516" y="611"/>
                  <a:pt x="504" y="614"/>
                  <a:pt x="504" y="614"/>
                </a:cubicBezTo>
                <a:cubicBezTo>
                  <a:pt x="499" y="621"/>
                  <a:pt x="495" y="621"/>
                  <a:pt x="488" y="626"/>
                </a:cubicBezTo>
                <a:cubicBezTo>
                  <a:pt x="472" y="622"/>
                  <a:pt x="482" y="602"/>
                  <a:pt x="470" y="590"/>
                </a:cubicBezTo>
                <a:cubicBezTo>
                  <a:pt x="463" y="583"/>
                  <a:pt x="443" y="575"/>
                  <a:pt x="434" y="572"/>
                </a:cubicBezTo>
                <a:cubicBezTo>
                  <a:pt x="423" y="574"/>
                  <a:pt x="413" y="576"/>
                  <a:pt x="404" y="582"/>
                </a:cubicBezTo>
                <a:cubicBezTo>
                  <a:pt x="398" y="592"/>
                  <a:pt x="395" y="604"/>
                  <a:pt x="386" y="610"/>
                </a:cubicBezTo>
                <a:cubicBezTo>
                  <a:pt x="378" y="599"/>
                  <a:pt x="375" y="600"/>
                  <a:pt x="360" y="598"/>
                </a:cubicBezTo>
                <a:cubicBezTo>
                  <a:pt x="359" y="596"/>
                  <a:pt x="358" y="592"/>
                  <a:pt x="356" y="592"/>
                </a:cubicBezTo>
                <a:cubicBezTo>
                  <a:pt x="339" y="590"/>
                  <a:pt x="349" y="598"/>
                  <a:pt x="338" y="600"/>
                </a:cubicBezTo>
                <a:cubicBezTo>
                  <a:pt x="331" y="602"/>
                  <a:pt x="323" y="601"/>
                  <a:pt x="316" y="602"/>
                </a:cubicBezTo>
                <a:cubicBezTo>
                  <a:pt x="304" y="606"/>
                  <a:pt x="304" y="597"/>
                  <a:pt x="294" y="594"/>
                </a:cubicBezTo>
                <a:cubicBezTo>
                  <a:pt x="276" y="567"/>
                  <a:pt x="253" y="563"/>
                  <a:pt x="222" y="560"/>
                </a:cubicBezTo>
                <a:cubicBezTo>
                  <a:pt x="211" y="553"/>
                  <a:pt x="211" y="548"/>
                  <a:pt x="202" y="542"/>
                </a:cubicBezTo>
                <a:cubicBezTo>
                  <a:pt x="198" y="536"/>
                  <a:pt x="186" y="528"/>
                  <a:pt x="186" y="528"/>
                </a:cubicBezTo>
                <a:cubicBezTo>
                  <a:pt x="178" y="515"/>
                  <a:pt x="188" y="528"/>
                  <a:pt x="168" y="520"/>
                </a:cubicBezTo>
                <a:cubicBezTo>
                  <a:pt x="164" y="518"/>
                  <a:pt x="156" y="512"/>
                  <a:pt x="156" y="512"/>
                </a:cubicBezTo>
                <a:cubicBezTo>
                  <a:pt x="147" y="484"/>
                  <a:pt x="115" y="482"/>
                  <a:pt x="90" y="480"/>
                </a:cubicBezTo>
                <a:cubicBezTo>
                  <a:pt x="84" y="478"/>
                  <a:pt x="78" y="476"/>
                  <a:pt x="72" y="474"/>
                </a:cubicBezTo>
                <a:cubicBezTo>
                  <a:pt x="70" y="473"/>
                  <a:pt x="66" y="472"/>
                  <a:pt x="66" y="472"/>
                </a:cubicBezTo>
                <a:cubicBezTo>
                  <a:pt x="59" y="450"/>
                  <a:pt x="71" y="483"/>
                  <a:pt x="58" y="462"/>
                </a:cubicBezTo>
                <a:cubicBezTo>
                  <a:pt x="50" y="449"/>
                  <a:pt x="54" y="430"/>
                  <a:pt x="36" y="424"/>
                </a:cubicBezTo>
                <a:cubicBezTo>
                  <a:pt x="19" y="426"/>
                  <a:pt x="10" y="429"/>
                  <a:pt x="4" y="412"/>
                </a:cubicBezTo>
                <a:cubicBezTo>
                  <a:pt x="1" y="394"/>
                  <a:pt x="4" y="378"/>
                  <a:pt x="8" y="360"/>
                </a:cubicBezTo>
                <a:cubicBezTo>
                  <a:pt x="8" y="346"/>
                  <a:pt x="0" y="294"/>
                  <a:pt x="22" y="280"/>
                </a:cubicBezTo>
                <a:cubicBezTo>
                  <a:pt x="25" y="261"/>
                  <a:pt x="21" y="261"/>
                  <a:pt x="40" y="258"/>
                </a:cubicBezTo>
                <a:cubicBezTo>
                  <a:pt x="46" y="241"/>
                  <a:pt x="49" y="234"/>
                  <a:pt x="66" y="230"/>
                </a:cubicBezTo>
                <a:cubicBezTo>
                  <a:pt x="74" y="224"/>
                  <a:pt x="82" y="221"/>
                  <a:pt x="90" y="216"/>
                </a:cubicBezTo>
                <a:cubicBezTo>
                  <a:pt x="91" y="214"/>
                  <a:pt x="91" y="212"/>
                  <a:pt x="92" y="210"/>
                </a:cubicBezTo>
                <a:cubicBezTo>
                  <a:pt x="93" y="208"/>
                  <a:pt x="95" y="206"/>
                  <a:pt x="96" y="204"/>
                </a:cubicBezTo>
                <a:cubicBezTo>
                  <a:pt x="98" y="200"/>
                  <a:pt x="100" y="192"/>
                  <a:pt x="100" y="192"/>
                </a:cubicBezTo>
                <a:cubicBezTo>
                  <a:pt x="103" y="141"/>
                  <a:pt x="90" y="101"/>
                  <a:pt x="90" y="50"/>
                </a:cubicBezTo>
                <a:close/>
              </a:path>
            </a:pathLst>
          </a:custGeom>
          <a:solidFill>
            <a:srgbClr val="00B0F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48"/>
          <p:cNvSpPr>
            <a:spLocks/>
          </p:cNvSpPr>
          <p:nvPr/>
        </p:nvSpPr>
        <p:spPr bwMode="auto">
          <a:xfrm>
            <a:off x="1555055" y="2741836"/>
            <a:ext cx="757237" cy="1131887"/>
          </a:xfrm>
          <a:custGeom>
            <a:avLst/>
            <a:gdLst>
              <a:gd name="T0" fmla="*/ 2147483647 w 395"/>
              <a:gd name="T1" fmla="*/ 2147483647 h 646"/>
              <a:gd name="T2" fmla="*/ 2147483647 w 395"/>
              <a:gd name="T3" fmla="*/ 2147483647 h 646"/>
              <a:gd name="T4" fmla="*/ 2147483647 w 395"/>
              <a:gd name="T5" fmla="*/ 2147483647 h 646"/>
              <a:gd name="T6" fmla="*/ 2147483647 w 395"/>
              <a:gd name="T7" fmla="*/ 2147483647 h 646"/>
              <a:gd name="T8" fmla="*/ 2147483647 w 395"/>
              <a:gd name="T9" fmla="*/ 2147483647 h 646"/>
              <a:gd name="T10" fmla="*/ 2147483647 w 395"/>
              <a:gd name="T11" fmla="*/ 2147483647 h 646"/>
              <a:gd name="T12" fmla="*/ 2147483647 w 395"/>
              <a:gd name="T13" fmla="*/ 2147483647 h 646"/>
              <a:gd name="T14" fmla="*/ 2147483647 w 395"/>
              <a:gd name="T15" fmla="*/ 2147483647 h 646"/>
              <a:gd name="T16" fmla="*/ 2147483647 w 395"/>
              <a:gd name="T17" fmla="*/ 0 h 646"/>
              <a:gd name="T18" fmla="*/ 2147483647 w 395"/>
              <a:gd name="T19" fmla="*/ 2147483647 h 646"/>
              <a:gd name="T20" fmla="*/ 2147483647 w 395"/>
              <a:gd name="T21" fmla="*/ 2147483647 h 646"/>
              <a:gd name="T22" fmla="*/ 2147483647 w 395"/>
              <a:gd name="T23" fmla="*/ 2147483647 h 646"/>
              <a:gd name="T24" fmla="*/ 2147483647 w 395"/>
              <a:gd name="T25" fmla="*/ 2147483647 h 646"/>
              <a:gd name="T26" fmla="*/ 2147483647 w 395"/>
              <a:gd name="T27" fmla="*/ 2147483647 h 646"/>
              <a:gd name="T28" fmla="*/ 2147483647 w 395"/>
              <a:gd name="T29" fmla="*/ 2147483647 h 646"/>
              <a:gd name="T30" fmla="*/ 2147483647 w 395"/>
              <a:gd name="T31" fmla="*/ 2147483647 h 646"/>
              <a:gd name="T32" fmla="*/ 2147483647 w 395"/>
              <a:gd name="T33" fmla="*/ 2147483647 h 646"/>
              <a:gd name="T34" fmla="*/ 2147483647 w 395"/>
              <a:gd name="T35" fmla="*/ 2147483647 h 646"/>
              <a:gd name="T36" fmla="*/ 2147483647 w 395"/>
              <a:gd name="T37" fmla="*/ 2147483647 h 646"/>
              <a:gd name="T38" fmla="*/ 2147483647 w 395"/>
              <a:gd name="T39" fmla="*/ 2147483647 h 646"/>
              <a:gd name="T40" fmla="*/ 2147483647 w 395"/>
              <a:gd name="T41" fmla="*/ 2147483647 h 646"/>
              <a:gd name="T42" fmla="*/ 2147483647 w 395"/>
              <a:gd name="T43" fmla="*/ 2147483647 h 646"/>
              <a:gd name="T44" fmla="*/ 2147483647 w 395"/>
              <a:gd name="T45" fmla="*/ 2147483647 h 646"/>
              <a:gd name="T46" fmla="*/ 2147483647 w 395"/>
              <a:gd name="T47" fmla="*/ 2147483647 h 646"/>
              <a:gd name="T48" fmla="*/ 2147483647 w 395"/>
              <a:gd name="T49" fmla="*/ 2147483647 h 646"/>
              <a:gd name="T50" fmla="*/ 2147483647 w 395"/>
              <a:gd name="T51" fmla="*/ 2147483647 h 646"/>
              <a:gd name="T52" fmla="*/ 2147483647 w 395"/>
              <a:gd name="T53" fmla="*/ 2147483647 h 646"/>
              <a:gd name="T54" fmla="*/ 2147483647 w 395"/>
              <a:gd name="T55" fmla="*/ 2147483647 h 646"/>
              <a:gd name="T56" fmla="*/ 2147483647 w 395"/>
              <a:gd name="T57" fmla="*/ 2147483647 h 646"/>
              <a:gd name="T58" fmla="*/ 2147483647 w 395"/>
              <a:gd name="T59" fmla="*/ 2147483647 h 646"/>
              <a:gd name="T60" fmla="*/ 2147483647 w 395"/>
              <a:gd name="T61" fmla="*/ 2147483647 h 646"/>
              <a:gd name="T62" fmla="*/ 2147483647 w 395"/>
              <a:gd name="T63" fmla="*/ 2147483647 h 646"/>
              <a:gd name="T64" fmla="*/ 2147483647 w 395"/>
              <a:gd name="T65" fmla="*/ 2147483647 h 646"/>
              <a:gd name="T66" fmla="*/ 2147483647 w 395"/>
              <a:gd name="T67" fmla="*/ 2147483647 h 646"/>
              <a:gd name="T68" fmla="*/ 2147483647 w 395"/>
              <a:gd name="T69" fmla="*/ 2147483647 h 646"/>
              <a:gd name="T70" fmla="*/ 2147483647 w 395"/>
              <a:gd name="T71" fmla="*/ 2147483647 h 646"/>
              <a:gd name="T72" fmla="*/ 2147483647 w 395"/>
              <a:gd name="T73" fmla="*/ 2147483647 h 646"/>
              <a:gd name="T74" fmla="*/ 2147483647 w 395"/>
              <a:gd name="T75" fmla="*/ 2147483647 h 646"/>
              <a:gd name="T76" fmla="*/ 2147483647 w 395"/>
              <a:gd name="T77" fmla="*/ 2147483647 h 646"/>
              <a:gd name="T78" fmla="*/ 2147483647 w 395"/>
              <a:gd name="T79" fmla="*/ 2147483647 h 646"/>
              <a:gd name="T80" fmla="*/ 2147483647 w 395"/>
              <a:gd name="T81" fmla="*/ 2147483647 h 646"/>
              <a:gd name="T82" fmla="*/ 2147483647 w 395"/>
              <a:gd name="T83" fmla="*/ 2147483647 h 646"/>
              <a:gd name="T84" fmla="*/ 2147483647 w 395"/>
              <a:gd name="T85" fmla="*/ 2147483647 h 646"/>
              <a:gd name="T86" fmla="*/ 2147483647 w 395"/>
              <a:gd name="T87" fmla="*/ 2147483647 h 646"/>
              <a:gd name="T88" fmla="*/ 2147483647 w 395"/>
              <a:gd name="T89" fmla="*/ 2147483647 h 646"/>
              <a:gd name="T90" fmla="*/ 2147483647 w 395"/>
              <a:gd name="T91" fmla="*/ 2147483647 h 646"/>
              <a:gd name="T92" fmla="*/ 2147483647 w 395"/>
              <a:gd name="T93" fmla="*/ 2147483647 h 646"/>
              <a:gd name="T94" fmla="*/ 2147483647 w 395"/>
              <a:gd name="T95" fmla="*/ 2147483647 h 646"/>
              <a:gd name="T96" fmla="*/ 2147483647 w 395"/>
              <a:gd name="T97" fmla="*/ 2147483647 h 6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95"/>
              <a:gd name="T148" fmla="*/ 0 h 646"/>
              <a:gd name="T149" fmla="*/ 395 w 395"/>
              <a:gd name="T150" fmla="*/ 646 h 64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95" h="646">
                <a:moveTo>
                  <a:pt x="151" y="142"/>
                </a:moveTo>
                <a:cubicBezTo>
                  <a:pt x="154" y="134"/>
                  <a:pt x="159" y="134"/>
                  <a:pt x="163" y="126"/>
                </a:cubicBezTo>
                <a:cubicBezTo>
                  <a:pt x="168" y="116"/>
                  <a:pt x="167" y="106"/>
                  <a:pt x="173" y="96"/>
                </a:cubicBezTo>
                <a:cubicBezTo>
                  <a:pt x="176" y="84"/>
                  <a:pt x="182" y="72"/>
                  <a:pt x="195" y="68"/>
                </a:cubicBezTo>
                <a:cubicBezTo>
                  <a:pt x="199" y="67"/>
                  <a:pt x="207" y="64"/>
                  <a:pt x="207" y="64"/>
                </a:cubicBezTo>
                <a:cubicBezTo>
                  <a:pt x="218" y="67"/>
                  <a:pt x="218" y="68"/>
                  <a:pt x="227" y="64"/>
                </a:cubicBezTo>
                <a:cubicBezTo>
                  <a:pt x="233" y="61"/>
                  <a:pt x="245" y="58"/>
                  <a:pt x="245" y="58"/>
                </a:cubicBezTo>
                <a:cubicBezTo>
                  <a:pt x="251" y="41"/>
                  <a:pt x="272" y="16"/>
                  <a:pt x="287" y="6"/>
                </a:cubicBezTo>
                <a:cubicBezTo>
                  <a:pt x="310" y="8"/>
                  <a:pt x="324" y="7"/>
                  <a:pt x="345" y="0"/>
                </a:cubicBezTo>
                <a:cubicBezTo>
                  <a:pt x="353" y="12"/>
                  <a:pt x="364" y="39"/>
                  <a:pt x="379" y="44"/>
                </a:cubicBezTo>
                <a:cubicBezTo>
                  <a:pt x="375" y="50"/>
                  <a:pt x="373" y="56"/>
                  <a:pt x="369" y="62"/>
                </a:cubicBezTo>
                <a:cubicBezTo>
                  <a:pt x="367" y="91"/>
                  <a:pt x="361" y="110"/>
                  <a:pt x="341" y="130"/>
                </a:cubicBezTo>
                <a:cubicBezTo>
                  <a:pt x="339" y="136"/>
                  <a:pt x="343" y="148"/>
                  <a:pt x="343" y="148"/>
                </a:cubicBezTo>
                <a:cubicBezTo>
                  <a:pt x="341" y="173"/>
                  <a:pt x="345" y="162"/>
                  <a:pt x="333" y="180"/>
                </a:cubicBezTo>
                <a:cubicBezTo>
                  <a:pt x="331" y="184"/>
                  <a:pt x="329" y="192"/>
                  <a:pt x="329" y="192"/>
                </a:cubicBezTo>
                <a:cubicBezTo>
                  <a:pt x="331" y="206"/>
                  <a:pt x="337" y="218"/>
                  <a:pt x="349" y="226"/>
                </a:cubicBezTo>
                <a:cubicBezTo>
                  <a:pt x="355" y="245"/>
                  <a:pt x="358" y="234"/>
                  <a:pt x="353" y="266"/>
                </a:cubicBezTo>
                <a:cubicBezTo>
                  <a:pt x="352" y="270"/>
                  <a:pt x="349" y="278"/>
                  <a:pt x="349" y="278"/>
                </a:cubicBezTo>
                <a:cubicBezTo>
                  <a:pt x="350" y="291"/>
                  <a:pt x="349" y="303"/>
                  <a:pt x="351" y="316"/>
                </a:cubicBezTo>
                <a:cubicBezTo>
                  <a:pt x="352" y="324"/>
                  <a:pt x="359" y="338"/>
                  <a:pt x="359" y="338"/>
                </a:cubicBezTo>
                <a:cubicBezTo>
                  <a:pt x="356" y="371"/>
                  <a:pt x="347" y="404"/>
                  <a:pt x="339" y="436"/>
                </a:cubicBezTo>
                <a:cubicBezTo>
                  <a:pt x="341" y="451"/>
                  <a:pt x="340" y="466"/>
                  <a:pt x="345" y="480"/>
                </a:cubicBezTo>
                <a:cubicBezTo>
                  <a:pt x="347" y="497"/>
                  <a:pt x="350" y="520"/>
                  <a:pt x="359" y="534"/>
                </a:cubicBezTo>
                <a:cubicBezTo>
                  <a:pt x="361" y="562"/>
                  <a:pt x="355" y="583"/>
                  <a:pt x="369" y="604"/>
                </a:cubicBezTo>
                <a:cubicBezTo>
                  <a:pt x="363" y="613"/>
                  <a:pt x="368" y="615"/>
                  <a:pt x="377" y="612"/>
                </a:cubicBezTo>
                <a:cubicBezTo>
                  <a:pt x="384" y="617"/>
                  <a:pt x="384" y="621"/>
                  <a:pt x="391" y="626"/>
                </a:cubicBezTo>
                <a:cubicBezTo>
                  <a:pt x="395" y="637"/>
                  <a:pt x="395" y="643"/>
                  <a:pt x="383" y="646"/>
                </a:cubicBezTo>
                <a:cubicBezTo>
                  <a:pt x="368" y="642"/>
                  <a:pt x="369" y="632"/>
                  <a:pt x="357" y="624"/>
                </a:cubicBezTo>
                <a:cubicBezTo>
                  <a:pt x="353" y="635"/>
                  <a:pt x="355" y="641"/>
                  <a:pt x="345" y="644"/>
                </a:cubicBezTo>
                <a:cubicBezTo>
                  <a:pt x="330" y="641"/>
                  <a:pt x="331" y="632"/>
                  <a:pt x="339" y="620"/>
                </a:cubicBezTo>
                <a:cubicBezTo>
                  <a:pt x="335" y="603"/>
                  <a:pt x="322" y="616"/>
                  <a:pt x="311" y="620"/>
                </a:cubicBezTo>
                <a:cubicBezTo>
                  <a:pt x="286" y="616"/>
                  <a:pt x="303" y="605"/>
                  <a:pt x="281" y="598"/>
                </a:cubicBezTo>
                <a:cubicBezTo>
                  <a:pt x="264" y="592"/>
                  <a:pt x="249" y="590"/>
                  <a:pt x="231" y="588"/>
                </a:cubicBezTo>
                <a:cubicBezTo>
                  <a:pt x="227" y="576"/>
                  <a:pt x="234" y="557"/>
                  <a:pt x="225" y="548"/>
                </a:cubicBezTo>
                <a:cubicBezTo>
                  <a:pt x="216" y="539"/>
                  <a:pt x="199" y="536"/>
                  <a:pt x="187" y="534"/>
                </a:cubicBezTo>
                <a:cubicBezTo>
                  <a:pt x="172" y="529"/>
                  <a:pt x="165" y="545"/>
                  <a:pt x="151" y="550"/>
                </a:cubicBezTo>
                <a:cubicBezTo>
                  <a:pt x="140" y="546"/>
                  <a:pt x="151" y="523"/>
                  <a:pt x="135" y="512"/>
                </a:cubicBezTo>
                <a:cubicBezTo>
                  <a:pt x="121" y="517"/>
                  <a:pt x="127" y="517"/>
                  <a:pt x="117" y="514"/>
                </a:cubicBezTo>
                <a:cubicBezTo>
                  <a:pt x="114" y="501"/>
                  <a:pt x="112" y="492"/>
                  <a:pt x="101" y="484"/>
                </a:cubicBezTo>
                <a:cubicBezTo>
                  <a:pt x="85" y="460"/>
                  <a:pt x="62" y="463"/>
                  <a:pt x="35" y="462"/>
                </a:cubicBezTo>
                <a:cubicBezTo>
                  <a:pt x="33" y="456"/>
                  <a:pt x="37" y="444"/>
                  <a:pt x="37" y="444"/>
                </a:cubicBezTo>
                <a:cubicBezTo>
                  <a:pt x="34" y="383"/>
                  <a:pt x="36" y="414"/>
                  <a:pt x="23" y="376"/>
                </a:cubicBezTo>
                <a:cubicBezTo>
                  <a:pt x="22" y="366"/>
                  <a:pt x="17" y="346"/>
                  <a:pt x="17" y="346"/>
                </a:cubicBezTo>
                <a:cubicBezTo>
                  <a:pt x="15" y="318"/>
                  <a:pt x="18" y="330"/>
                  <a:pt x="11" y="310"/>
                </a:cubicBezTo>
                <a:cubicBezTo>
                  <a:pt x="9" y="304"/>
                  <a:pt x="5" y="292"/>
                  <a:pt x="5" y="292"/>
                </a:cubicBezTo>
                <a:cubicBezTo>
                  <a:pt x="3" y="280"/>
                  <a:pt x="0" y="270"/>
                  <a:pt x="11" y="262"/>
                </a:cubicBezTo>
                <a:cubicBezTo>
                  <a:pt x="28" y="237"/>
                  <a:pt x="57" y="212"/>
                  <a:pt x="87" y="202"/>
                </a:cubicBezTo>
                <a:cubicBezTo>
                  <a:pt x="97" y="172"/>
                  <a:pt x="125" y="164"/>
                  <a:pt x="153" y="162"/>
                </a:cubicBezTo>
                <a:cubicBezTo>
                  <a:pt x="155" y="152"/>
                  <a:pt x="155" y="150"/>
                  <a:pt x="151" y="142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49"/>
          <p:cNvSpPr>
            <a:spLocks/>
          </p:cNvSpPr>
          <p:nvPr/>
        </p:nvSpPr>
        <p:spPr bwMode="auto">
          <a:xfrm>
            <a:off x="1619226" y="3701258"/>
            <a:ext cx="1257300" cy="585787"/>
          </a:xfrm>
          <a:custGeom>
            <a:avLst/>
            <a:gdLst>
              <a:gd name="T0" fmla="*/ 352657 w 656"/>
              <a:gd name="T1" fmla="*/ 68196 h 335"/>
              <a:gd name="T2" fmla="*/ 367990 w 656"/>
              <a:gd name="T3" fmla="*/ 26229 h 335"/>
              <a:gd name="T4" fmla="*/ 433155 w 656"/>
              <a:gd name="T5" fmla="*/ 15738 h 335"/>
              <a:gd name="T6" fmla="*/ 467654 w 656"/>
              <a:gd name="T7" fmla="*/ 26229 h 335"/>
              <a:gd name="T8" fmla="*/ 490654 w 656"/>
              <a:gd name="T9" fmla="*/ 33224 h 335"/>
              <a:gd name="T10" fmla="*/ 513653 w 656"/>
              <a:gd name="T11" fmla="*/ 61202 h 335"/>
              <a:gd name="T12" fmla="*/ 563485 w 656"/>
              <a:gd name="T13" fmla="*/ 50710 h 335"/>
              <a:gd name="T14" fmla="*/ 590318 w 656"/>
              <a:gd name="T15" fmla="*/ 103168 h 335"/>
              <a:gd name="T16" fmla="*/ 617150 w 656"/>
              <a:gd name="T17" fmla="*/ 78688 h 335"/>
              <a:gd name="T18" fmla="*/ 647816 w 656"/>
              <a:gd name="T19" fmla="*/ 103168 h 335"/>
              <a:gd name="T20" fmla="*/ 670816 w 656"/>
              <a:gd name="T21" fmla="*/ 110163 h 335"/>
              <a:gd name="T22" fmla="*/ 701481 w 656"/>
              <a:gd name="T23" fmla="*/ 99671 h 335"/>
              <a:gd name="T24" fmla="*/ 709148 w 656"/>
              <a:gd name="T25" fmla="*/ 120655 h 335"/>
              <a:gd name="T26" fmla="*/ 751313 w 656"/>
              <a:gd name="T27" fmla="*/ 110163 h 335"/>
              <a:gd name="T28" fmla="*/ 774313 w 656"/>
              <a:gd name="T29" fmla="*/ 103168 h 335"/>
              <a:gd name="T30" fmla="*/ 816478 w 656"/>
              <a:gd name="T31" fmla="*/ 155627 h 335"/>
              <a:gd name="T32" fmla="*/ 885476 w 656"/>
              <a:gd name="T33" fmla="*/ 124152 h 335"/>
              <a:gd name="T34" fmla="*/ 904643 w 656"/>
              <a:gd name="T35" fmla="*/ 89180 h 335"/>
              <a:gd name="T36" fmla="*/ 946808 w 656"/>
              <a:gd name="T37" fmla="*/ 89180 h 335"/>
              <a:gd name="T38" fmla="*/ 1008140 w 656"/>
              <a:gd name="T39" fmla="*/ 92677 h 335"/>
              <a:gd name="T40" fmla="*/ 1073305 w 656"/>
              <a:gd name="T41" fmla="*/ 110163 h 335"/>
              <a:gd name="T42" fmla="*/ 1119304 w 656"/>
              <a:gd name="T43" fmla="*/ 92677 h 335"/>
              <a:gd name="T44" fmla="*/ 1130803 w 656"/>
              <a:gd name="T45" fmla="*/ 47213 h 335"/>
              <a:gd name="T46" fmla="*/ 1188302 w 656"/>
              <a:gd name="T47" fmla="*/ 64699 h 335"/>
              <a:gd name="T48" fmla="*/ 1257300 w 656"/>
              <a:gd name="T49" fmla="*/ 148633 h 335"/>
              <a:gd name="T50" fmla="*/ 1176802 w 656"/>
              <a:gd name="T51" fmla="*/ 183605 h 335"/>
              <a:gd name="T52" fmla="*/ 1142303 w 656"/>
              <a:gd name="T53" fmla="*/ 197594 h 335"/>
              <a:gd name="T54" fmla="*/ 1130803 w 656"/>
              <a:gd name="T55" fmla="*/ 201091 h 335"/>
              <a:gd name="T56" fmla="*/ 1080971 w 656"/>
              <a:gd name="T57" fmla="*/ 197594 h 335"/>
              <a:gd name="T58" fmla="*/ 1046472 w 656"/>
              <a:gd name="T59" fmla="*/ 208086 h 335"/>
              <a:gd name="T60" fmla="*/ 950641 w 656"/>
              <a:gd name="T61" fmla="*/ 190599 h 335"/>
              <a:gd name="T62" fmla="*/ 916142 w 656"/>
              <a:gd name="T63" fmla="*/ 180108 h 335"/>
              <a:gd name="T64" fmla="*/ 889310 w 656"/>
              <a:gd name="T65" fmla="*/ 225572 h 335"/>
              <a:gd name="T66" fmla="*/ 843311 w 656"/>
              <a:gd name="T67" fmla="*/ 260544 h 335"/>
              <a:gd name="T68" fmla="*/ 758980 w 656"/>
              <a:gd name="T69" fmla="*/ 302511 h 335"/>
              <a:gd name="T70" fmla="*/ 724481 w 656"/>
              <a:gd name="T71" fmla="*/ 319997 h 335"/>
              <a:gd name="T72" fmla="*/ 663149 w 656"/>
              <a:gd name="T73" fmla="*/ 337483 h 335"/>
              <a:gd name="T74" fmla="*/ 509820 w 656"/>
              <a:gd name="T75" fmla="*/ 424914 h 335"/>
              <a:gd name="T76" fmla="*/ 348824 w 656"/>
              <a:gd name="T77" fmla="*/ 414422 h 335"/>
              <a:gd name="T78" fmla="*/ 318158 w 656"/>
              <a:gd name="T79" fmla="*/ 438903 h 335"/>
              <a:gd name="T80" fmla="*/ 245327 w 656"/>
              <a:gd name="T81" fmla="*/ 466881 h 335"/>
              <a:gd name="T82" fmla="*/ 141830 w 656"/>
              <a:gd name="T83" fmla="*/ 508848 h 335"/>
              <a:gd name="T84" fmla="*/ 68998 w 656"/>
              <a:gd name="T85" fmla="*/ 561306 h 335"/>
              <a:gd name="T86" fmla="*/ 34499 w 656"/>
              <a:gd name="T87" fmla="*/ 585787 h 335"/>
              <a:gd name="T88" fmla="*/ 15333 w 656"/>
              <a:gd name="T89" fmla="*/ 557809 h 335"/>
              <a:gd name="T90" fmla="*/ 11500 w 656"/>
              <a:gd name="T91" fmla="*/ 547317 h 335"/>
              <a:gd name="T92" fmla="*/ 19166 w 656"/>
              <a:gd name="T93" fmla="*/ 459887 h 335"/>
              <a:gd name="T94" fmla="*/ 61332 w 656"/>
              <a:gd name="T95" fmla="*/ 365461 h 335"/>
              <a:gd name="T96" fmla="*/ 95831 w 656"/>
              <a:gd name="T97" fmla="*/ 313003 h 335"/>
              <a:gd name="T98" fmla="*/ 107330 w 656"/>
              <a:gd name="T99" fmla="*/ 292019 h 335"/>
              <a:gd name="T100" fmla="*/ 153329 w 656"/>
              <a:gd name="T101" fmla="*/ 271036 h 335"/>
              <a:gd name="T102" fmla="*/ 214661 w 656"/>
              <a:gd name="T103" fmla="*/ 229069 h 335"/>
              <a:gd name="T104" fmla="*/ 249160 w 656"/>
              <a:gd name="T105" fmla="*/ 218577 h 335"/>
              <a:gd name="T106" fmla="*/ 295159 w 656"/>
              <a:gd name="T107" fmla="*/ 173113 h 335"/>
              <a:gd name="T108" fmla="*/ 341158 w 656"/>
              <a:gd name="T109" fmla="*/ 120655 h 335"/>
              <a:gd name="T110" fmla="*/ 352657 w 656"/>
              <a:gd name="T111" fmla="*/ 68196 h 3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56"/>
              <a:gd name="T169" fmla="*/ 0 h 335"/>
              <a:gd name="T170" fmla="*/ 656 w 656"/>
              <a:gd name="T171" fmla="*/ 335 h 3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56" h="335">
                <a:moveTo>
                  <a:pt x="184" y="39"/>
                </a:moveTo>
                <a:cubicBezTo>
                  <a:pt x="180" y="28"/>
                  <a:pt x="185" y="22"/>
                  <a:pt x="192" y="15"/>
                </a:cubicBezTo>
                <a:cubicBezTo>
                  <a:pt x="197" y="0"/>
                  <a:pt x="212" y="8"/>
                  <a:pt x="226" y="9"/>
                </a:cubicBezTo>
                <a:cubicBezTo>
                  <a:pt x="232" y="11"/>
                  <a:pt x="238" y="13"/>
                  <a:pt x="244" y="15"/>
                </a:cubicBezTo>
                <a:cubicBezTo>
                  <a:pt x="248" y="16"/>
                  <a:pt x="256" y="19"/>
                  <a:pt x="256" y="19"/>
                </a:cubicBezTo>
                <a:cubicBezTo>
                  <a:pt x="262" y="28"/>
                  <a:pt x="265" y="24"/>
                  <a:pt x="268" y="35"/>
                </a:cubicBezTo>
                <a:cubicBezTo>
                  <a:pt x="277" y="34"/>
                  <a:pt x="294" y="29"/>
                  <a:pt x="294" y="29"/>
                </a:cubicBezTo>
                <a:cubicBezTo>
                  <a:pt x="310" y="34"/>
                  <a:pt x="292" y="54"/>
                  <a:pt x="308" y="59"/>
                </a:cubicBezTo>
                <a:cubicBezTo>
                  <a:pt x="316" y="56"/>
                  <a:pt x="319" y="53"/>
                  <a:pt x="322" y="45"/>
                </a:cubicBezTo>
                <a:cubicBezTo>
                  <a:pt x="324" y="48"/>
                  <a:pt x="335" y="57"/>
                  <a:pt x="338" y="59"/>
                </a:cubicBezTo>
                <a:cubicBezTo>
                  <a:pt x="342" y="61"/>
                  <a:pt x="350" y="63"/>
                  <a:pt x="350" y="63"/>
                </a:cubicBezTo>
                <a:cubicBezTo>
                  <a:pt x="359" y="60"/>
                  <a:pt x="357" y="54"/>
                  <a:pt x="366" y="57"/>
                </a:cubicBezTo>
                <a:cubicBezTo>
                  <a:pt x="367" y="61"/>
                  <a:pt x="366" y="70"/>
                  <a:pt x="370" y="69"/>
                </a:cubicBezTo>
                <a:cubicBezTo>
                  <a:pt x="384" y="66"/>
                  <a:pt x="377" y="68"/>
                  <a:pt x="392" y="63"/>
                </a:cubicBezTo>
                <a:cubicBezTo>
                  <a:pt x="396" y="62"/>
                  <a:pt x="404" y="59"/>
                  <a:pt x="404" y="59"/>
                </a:cubicBezTo>
                <a:cubicBezTo>
                  <a:pt x="418" y="64"/>
                  <a:pt x="411" y="84"/>
                  <a:pt x="426" y="89"/>
                </a:cubicBezTo>
                <a:cubicBezTo>
                  <a:pt x="438" y="85"/>
                  <a:pt x="451" y="78"/>
                  <a:pt x="462" y="71"/>
                </a:cubicBezTo>
                <a:cubicBezTo>
                  <a:pt x="465" y="62"/>
                  <a:pt x="464" y="56"/>
                  <a:pt x="472" y="51"/>
                </a:cubicBezTo>
                <a:cubicBezTo>
                  <a:pt x="482" y="53"/>
                  <a:pt x="486" y="57"/>
                  <a:pt x="494" y="51"/>
                </a:cubicBezTo>
                <a:cubicBezTo>
                  <a:pt x="522" y="54"/>
                  <a:pt x="505" y="60"/>
                  <a:pt x="526" y="53"/>
                </a:cubicBezTo>
                <a:cubicBezTo>
                  <a:pt x="541" y="55"/>
                  <a:pt x="547" y="59"/>
                  <a:pt x="560" y="63"/>
                </a:cubicBezTo>
                <a:cubicBezTo>
                  <a:pt x="569" y="60"/>
                  <a:pt x="575" y="56"/>
                  <a:pt x="584" y="53"/>
                </a:cubicBezTo>
                <a:cubicBezTo>
                  <a:pt x="587" y="44"/>
                  <a:pt x="588" y="36"/>
                  <a:pt x="590" y="27"/>
                </a:cubicBezTo>
                <a:cubicBezTo>
                  <a:pt x="607" y="38"/>
                  <a:pt x="597" y="34"/>
                  <a:pt x="620" y="37"/>
                </a:cubicBezTo>
                <a:cubicBezTo>
                  <a:pt x="652" y="48"/>
                  <a:pt x="637" y="72"/>
                  <a:pt x="656" y="85"/>
                </a:cubicBezTo>
                <a:cubicBezTo>
                  <a:pt x="644" y="93"/>
                  <a:pt x="628" y="100"/>
                  <a:pt x="614" y="105"/>
                </a:cubicBezTo>
                <a:cubicBezTo>
                  <a:pt x="599" y="110"/>
                  <a:pt x="618" y="106"/>
                  <a:pt x="596" y="113"/>
                </a:cubicBezTo>
                <a:cubicBezTo>
                  <a:pt x="594" y="114"/>
                  <a:pt x="590" y="115"/>
                  <a:pt x="590" y="115"/>
                </a:cubicBezTo>
                <a:cubicBezTo>
                  <a:pt x="579" y="113"/>
                  <a:pt x="575" y="110"/>
                  <a:pt x="564" y="113"/>
                </a:cubicBezTo>
                <a:cubicBezTo>
                  <a:pt x="558" y="115"/>
                  <a:pt x="546" y="119"/>
                  <a:pt x="546" y="119"/>
                </a:cubicBezTo>
                <a:cubicBezTo>
                  <a:pt x="528" y="117"/>
                  <a:pt x="513" y="115"/>
                  <a:pt x="496" y="109"/>
                </a:cubicBezTo>
                <a:cubicBezTo>
                  <a:pt x="490" y="100"/>
                  <a:pt x="488" y="101"/>
                  <a:pt x="478" y="103"/>
                </a:cubicBezTo>
                <a:cubicBezTo>
                  <a:pt x="472" y="113"/>
                  <a:pt x="468" y="118"/>
                  <a:pt x="464" y="129"/>
                </a:cubicBezTo>
                <a:cubicBezTo>
                  <a:pt x="461" y="175"/>
                  <a:pt x="465" y="166"/>
                  <a:pt x="440" y="149"/>
                </a:cubicBezTo>
                <a:cubicBezTo>
                  <a:pt x="424" y="153"/>
                  <a:pt x="411" y="166"/>
                  <a:pt x="396" y="173"/>
                </a:cubicBezTo>
                <a:cubicBezTo>
                  <a:pt x="390" y="176"/>
                  <a:pt x="378" y="183"/>
                  <a:pt x="378" y="183"/>
                </a:cubicBezTo>
                <a:cubicBezTo>
                  <a:pt x="370" y="195"/>
                  <a:pt x="362" y="192"/>
                  <a:pt x="346" y="193"/>
                </a:cubicBezTo>
                <a:cubicBezTo>
                  <a:pt x="335" y="250"/>
                  <a:pt x="333" y="240"/>
                  <a:pt x="266" y="243"/>
                </a:cubicBezTo>
                <a:cubicBezTo>
                  <a:pt x="235" y="242"/>
                  <a:pt x="211" y="243"/>
                  <a:pt x="182" y="237"/>
                </a:cubicBezTo>
                <a:cubicBezTo>
                  <a:pt x="173" y="240"/>
                  <a:pt x="173" y="246"/>
                  <a:pt x="166" y="251"/>
                </a:cubicBezTo>
                <a:cubicBezTo>
                  <a:pt x="155" y="260"/>
                  <a:pt x="141" y="263"/>
                  <a:pt x="128" y="267"/>
                </a:cubicBezTo>
                <a:cubicBezTo>
                  <a:pt x="111" y="284"/>
                  <a:pt x="95" y="284"/>
                  <a:pt x="74" y="291"/>
                </a:cubicBezTo>
                <a:cubicBezTo>
                  <a:pt x="65" y="305"/>
                  <a:pt x="50" y="312"/>
                  <a:pt x="36" y="321"/>
                </a:cubicBezTo>
                <a:cubicBezTo>
                  <a:pt x="30" y="325"/>
                  <a:pt x="18" y="335"/>
                  <a:pt x="18" y="335"/>
                </a:cubicBezTo>
                <a:cubicBezTo>
                  <a:pt x="8" y="329"/>
                  <a:pt x="13" y="333"/>
                  <a:pt x="8" y="319"/>
                </a:cubicBezTo>
                <a:cubicBezTo>
                  <a:pt x="7" y="317"/>
                  <a:pt x="6" y="313"/>
                  <a:pt x="6" y="313"/>
                </a:cubicBezTo>
                <a:cubicBezTo>
                  <a:pt x="5" y="297"/>
                  <a:pt x="0" y="278"/>
                  <a:pt x="10" y="263"/>
                </a:cubicBezTo>
                <a:cubicBezTo>
                  <a:pt x="14" y="246"/>
                  <a:pt x="17" y="219"/>
                  <a:pt x="32" y="209"/>
                </a:cubicBezTo>
                <a:cubicBezTo>
                  <a:pt x="36" y="197"/>
                  <a:pt x="39" y="187"/>
                  <a:pt x="50" y="179"/>
                </a:cubicBezTo>
                <a:cubicBezTo>
                  <a:pt x="52" y="175"/>
                  <a:pt x="53" y="170"/>
                  <a:pt x="56" y="167"/>
                </a:cubicBezTo>
                <a:cubicBezTo>
                  <a:pt x="61" y="160"/>
                  <a:pt x="73" y="160"/>
                  <a:pt x="80" y="155"/>
                </a:cubicBezTo>
                <a:cubicBezTo>
                  <a:pt x="84" y="142"/>
                  <a:pt x="100" y="136"/>
                  <a:pt x="112" y="131"/>
                </a:cubicBezTo>
                <a:cubicBezTo>
                  <a:pt x="118" y="128"/>
                  <a:pt x="130" y="125"/>
                  <a:pt x="130" y="125"/>
                </a:cubicBezTo>
                <a:cubicBezTo>
                  <a:pt x="136" y="116"/>
                  <a:pt x="145" y="105"/>
                  <a:pt x="154" y="99"/>
                </a:cubicBezTo>
                <a:cubicBezTo>
                  <a:pt x="161" y="88"/>
                  <a:pt x="171" y="80"/>
                  <a:pt x="178" y="69"/>
                </a:cubicBezTo>
                <a:cubicBezTo>
                  <a:pt x="180" y="63"/>
                  <a:pt x="188" y="43"/>
                  <a:pt x="184" y="3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51"/>
          <p:cNvSpPr>
            <a:spLocks noChangeArrowheads="1"/>
          </p:cNvSpPr>
          <p:nvPr/>
        </p:nvSpPr>
        <p:spPr bwMode="auto">
          <a:xfrm>
            <a:off x="6768405" y="2781523"/>
            <a:ext cx="85725" cy="825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8241605" y="3395886"/>
            <a:ext cx="88900" cy="76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6073080" y="2241773"/>
            <a:ext cx="87312" cy="825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7"/>
          <p:cNvSpPr>
            <a:spLocks noChangeArrowheads="1"/>
          </p:cNvSpPr>
          <p:nvPr/>
        </p:nvSpPr>
        <p:spPr bwMode="auto">
          <a:xfrm>
            <a:off x="4471292" y="1976661"/>
            <a:ext cx="87313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9"/>
          <p:cNvSpPr>
            <a:spLocks noChangeArrowheads="1"/>
          </p:cNvSpPr>
          <p:nvPr/>
        </p:nvSpPr>
        <p:spPr bwMode="auto">
          <a:xfrm>
            <a:off x="6031805" y="3052986"/>
            <a:ext cx="84137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61"/>
          <p:cNvSpPr>
            <a:spLocks noChangeArrowheads="1"/>
          </p:cNvSpPr>
          <p:nvPr/>
        </p:nvSpPr>
        <p:spPr bwMode="auto">
          <a:xfrm>
            <a:off x="4863405" y="3211736"/>
            <a:ext cx="84137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67"/>
          <p:cNvSpPr>
            <a:spLocks noChangeArrowheads="1"/>
          </p:cNvSpPr>
          <p:nvPr/>
        </p:nvSpPr>
        <p:spPr bwMode="auto">
          <a:xfrm>
            <a:off x="6293742" y="3789586"/>
            <a:ext cx="87313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69"/>
          <p:cNvSpPr>
            <a:spLocks noChangeArrowheads="1"/>
          </p:cNvSpPr>
          <p:nvPr/>
        </p:nvSpPr>
        <p:spPr bwMode="auto">
          <a:xfrm>
            <a:off x="7633592" y="3976911"/>
            <a:ext cx="87313" cy="809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71"/>
          <p:cNvSpPr>
            <a:spLocks noChangeArrowheads="1"/>
          </p:cNvSpPr>
          <p:nvPr/>
        </p:nvSpPr>
        <p:spPr bwMode="auto">
          <a:xfrm>
            <a:off x="6381055" y="4137248"/>
            <a:ext cx="82550" cy="809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73"/>
          <p:cNvSpPr>
            <a:spLocks noChangeArrowheads="1"/>
          </p:cNvSpPr>
          <p:nvPr/>
        </p:nvSpPr>
        <p:spPr bwMode="auto">
          <a:xfrm>
            <a:off x="5209480" y="4943698"/>
            <a:ext cx="85725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75"/>
          <p:cNvSpPr>
            <a:spLocks noChangeArrowheads="1"/>
          </p:cNvSpPr>
          <p:nvPr/>
        </p:nvSpPr>
        <p:spPr bwMode="auto">
          <a:xfrm>
            <a:off x="6090542" y="5862861"/>
            <a:ext cx="84138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77"/>
          <p:cNvSpPr>
            <a:spLocks noChangeArrowheads="1"/>
          </p:cNvSpPr>
          <p:nvPr/>
        </p:nvSpPr>
        <p:spPr bwMode="auto">
          <a:xfrm>
            <a:off x="3345755" y="2748186"/>
            <a:ext cx="85725" cy="76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79"/>
          <p:cNvSpPr>
            <a:spLocks noChangeArrowheads="1"/>
          </p:cNvSpPr>
          <p:nvPr/>
        </p:nvSpPr>
        <p:spPr bwMode="auto">
          <a:xfrm>
            <a:off x="3260030" y="3397473"/>
            <a:ext cx="85725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81"/>
          <p:cNvSpPr>
            <a:spLocks noChangeArrowheads="1"/>
          </p:cNvSpPr>
          <p:nvPr/>
        </p:nvSpPr>
        <p:spPr bwMode="auto">
          <a:xfrm>
            <a:off x="4298255" y="5089748"/>
            <a:ext cx="88900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83"/>
          <p:cNvSpPr>
            <a:spLocks noChangeArrowheads="1"/>
          </p:cNvSpPr>
          <p:nvPr/>
        </p:nvSpPr>
        <p:spPr bwMode="auto">
          <a:xfrm>
            <a:off x="2263080" y="2522761"/>
            <a:ext cx="87312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89"/>
          <p:cNvSpPr>
            <a:spLocks noChangeArrowheads="1"/>
          </p:cNvSpPr>
          <p:nvPr/>
        </p:nvSpPr>
        <p:spPr bwMode="auto">
          <a:xfrm>
            <a:off x="2091630" y="3938811"/>
            <a:ext cx="87312" cy="825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92"/>
          <p:cNvSpPr>
            <a:spLocks noChangeArrowheads="1"/>
          </p:cNvSpPr>
          <p:nvPr/>
        </p:nvSpPr>
        <p:spPr bwMode="auto">
          <a:xfrm>
            <a:off x="623714" y="3787596"/>
            <a:ext cx="117376" cy="13117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02"/>
          <p:cNvSpPr>
            <a:spLocks noChangeArrowheads="1"/>
          </p:cNvSpPr>
          <p:nvPr/>
        </p:nvSpPr>
        <p:spPr bwMode="auto">
          <a:xfrm>
            <a:off x="122336" y="5250349"/>
            <a:ext cx="20288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1" lang="uk-UA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103"/>
          <p:cNvSpPr>
            <a:spLocks noChangeArrowheads="1"/>
          </p:cNvSpPr>
          <p:nvPr/>
        </p:nvSpPr>
        <p:spPr bwMode="auto">
          <a:xfrm>
            <a:off x="520750" y="5342161"/>
            <a:ext cx="450850" cy="162000"/>
          </a:xfrm>
          <a:prstGeom prst="rect">
            <a:avLst/>
          </a:prstGeom>
          <a:solidFill>
            <a:srgbClr val="1045BA"/>
          </a:solidFill>
          <a:ln w="952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105"/>
          <p:cNvSpPr>
            <a:spLocks noChangeArrowheads="1"/>
          </p:cNvSpPr>
          <p:nvPr/>
        </p:nvSpPr>
        <p:spPr bwMode="auto">
          <a:xfrm>
            <a:off x="520750" y="5931296"/>
            <a:ext cx="450850" cy="1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106"/>
          <p:cNvSpPr txBox="1">
            <a:spLocks noChangeArrowheads="1"/>
          </p:cNvSpPr>
          <p:nvPr/>
        </p:nvSpPr>
        <p:spPr bwMode="auto">
          <a:xfrm>
            <a:off x="1146448" y="5270004"/>
            <a:ext cx="1543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uk-UA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і більше</a:t>
            </a:r>
          </a:p>
        </p:txBody>
      </p:sp>
      <p:sp>
        <p:nvSpPr>
          <p:cNvPr id="67" name="Text Box 108"/>
          <p:cNvSpPr txBox="1">
            <a:spLocks noChangeArrowheads="1"/>
          </p:cNvSpPr>
          <p:nvPr/>
        </p:nvSpPr>
        <p:spPr bwMode="auto">
          <a:xfrm>
            <a:off x="1065900" y="5867132"/>
            <a:ext cx="13287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100 - 249</a:t>
            </a:r>
            <a:endParaRPr lang="uk-UA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109"/>
          <p:cNvSpPr txBox="1">
            <a:spLocks noChangeArrowheads="1"/>
          </p:cNvSpPr>
          <p:nvPr/>
        </p:nvSpPr>
        <p:spPr bwMode="auto">
          <a:xfrm>
            <a:off x="5765105" y="2279873"/>
            <a:ext cx="5865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Суми</a:t>
            </a:r>
          </a:p>
        </p:txBody>
      </p:sp>
      <p:sp>
        <p:nvSpPr>
          <p:cNvPr id="69" name="Text Box 110"/>
          <p:cNvSpPr txBox="1">
            <a:spLocks noChangeArrowheads="1"/>
          </p:cNvSpPr>
          <p:nvPr/>
        </p:nvSpPr>
        <p:spPr bwMode="auto">
          <a:xfrm>
            <a:off x="6796994" y="2629118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Харків</a:t>
            </a:r>
          </a:p>
        </p:txBody>
      </p:sp>
      <p:sp>
        <p:nvSpPr>
          <p:cNvPr id="70" name="Text Box 111"/>
          <p:cNvSpPr txBox="1">
            <a:spLocks noChangeArrowheads="1"/>
          </p:cNvSpPr>
          <p:nvPr/>
        </p:nvSpPr>
        <p:spPr bwMode="auto">
          <a:xfrm>
            <a:off x="7677248" y="3140298"/>
            <a:ext cx="8755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latin typeface="Arial" pitchFamily="34" charset="0"/>
                <a:cs typeface="Arial" pitchFamily="34" charset="0"/>
              </a:rPr>
              <a:t>Луганськ</a:t>
            </a:r>
          </a:p>
        </p:txBody>
      </p:sp>
      <p:sp>
        <p:nvSpPr>
          <p:cNvPr id="71" name="Text Box 112"/>
          <p:cNvSpPr txBox="1">
            <a:spLocks noChangeArrowheads="1"/>
          </p:cNvSpPr>
          <p:nvPr/>
        </p:nvSpPr>
        <p:spPr bwMode="auto">
          <a:xfrm>
            <a:off x="7195466" y="3986440"/>
            <a:ext cx="834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Донецьк</a:t>
            </a:r>
          </a:p>
        </p:txBody>
      </p:sp>
      <p:sp>
        <p:nvSpPr>
          <p:cNvPr id="72" name="Text Box 116"/>
          <p:cNvSpPr txBox="1">
            <a:spLocks noChangeArrowheads="1"/>
          </p:cNvSpPr>
          <p:nvPr/>
        </p:nvSpPr>
        <p:spPr bwMode="auto">
          <a:xfrm>
            <a:off x="6309313" y="4232121"/>
            <a:ext cx="9989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Запоріжжя</a:t>
            </a:r>
          </a:p>
        </p:txBody>
      </p:sp>
      <p:sp>
        <p:nvSpPr>
          <p:cNvPr id="73" name="Text Box 117"/>
          <p:cNvSpPr txBox="1">
            <a:spLocks noChangeArrowheads="1"/>
          </p:cNvSpPr>
          <p:nvPr/>
        </p:nvSpPr>
        <p:spPr bwMode="auto">
          <a:xfrm>
            <a:off x="5225358" y="4994511"/>
            <a:ext cx="7393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Херсон</a:t>
            </a:r>
          </a:p>
        </p:txBody>
      </p:sp>
      <p:sp>
        <p:nvSpPr>
          <p:cNvPr id="74" name="Text Box 118"/>
          <p:cNvSpPr txBox="1">
            <a:spLocks noChangeArrowheads="1"/>
          </p:cNvSpPr>
          <p:nvPr/>
        </p:nvSpPr>
        <p:spPr bwMode="auto">
          <a:xfrm>
            <a:off x="5868292" y="5888305"/>
            <a:ext cx="1139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 err="1" smtClean="0">
                <a:latin typeface="Arial" pitchFamily="34" charset="0"/>
                <a:cs typeface="Arial" pitchFamily="34" charset="0"/>
              </a:rPr>
              <a:t>Севастопіль</a:t>
            </a:r>
            <a:endParaRPr lang="uk-UA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20"/>
          <p:cNvSpPr txBox="1">
            <a:spLocks noChangeArrowheads="1"/>
          </p:cNvSpPr>
          <p:nvPr/>
        </p:nvSpPr>
        <p:spPr bwMode="auto">
          <a:xfrm>
            <a:off x="4499992" y="4664169"/>
            <a:ext cx="8937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Миколаїв</a:t>
            </a:r>
          </a:p>
        </p:txBody>
      </p:sp>
      <p:sp>
        <p:nvSpPr>
          <p:cNvPr id="76" name="Text Box 121"/>
          <p:cNvSpPr txBox="1">
            <a:spLocks noChangeArrowheads="1"/>
          </p:cNvSpPr>
          <p:nvPr/>
        </p:nvSpPr>
        <p:spPr bwMode="auto">
          <a:xfrm>
            <a:off x="5652980" y="3568536"/>
            <a:ext cx="14996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Дніпропетровськ</a:t>
            </a:r>
          </a:p>
        </p:txBody>
      </p:sp>
      <p:sp>
        <p:nvSpPr>
          <p:cNvPr id="77" name="Text Box 122"/>
          <p:cNvSpPr txBox="1">
            <a:spLocks noChangeArrowheads="1"/>
          </p:cNvSpPr>
          <p:nvPr/>
        </p:nvSpPr>
        <p:spPr bwMode="auto">
          <a:xfrm>
            <a:off x="5320616" y="3065685"/>
            <a:ext cx="8215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Полтава</a:t>
            </a:r>
          </a:p>
        </p:txBody>
      </p:sp>
      <p:sp>
        <p:nvSpPr>
          <p:cNvPr id="78" name="Text Box 123"/>
          <p:cNvSpPr txBox="1">
            <a:spLocks noChangeArrowheads="1"/>
          </p:cNvSpPr>
          <p:nvPr/>
        </p:nvSpPr>
        <p:spPr bwMode="auto">
          <a:xfrm>
            <a:off x="4345880" y="1700424"/>
            <a:ext cx="8098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Чернігів</a:t>
            </a:r>
            <a:endParaRPr lang="uk-UA"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24"/>
          <p:cNvSpPr txBox="1">
            <a:spLocks noChangeArrowheads="1"/>
          </p:cNvSpPr>
          <p:nvPr/>
        </p:nvSpPr>
        <p:spPr bwMode="auto">
          <a:xfrm>
            <a:off x="3748100" y="2215081"/>
            <a:ext cx="511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Київ</a:t>
            </a:r>
          </a:p>
        </p:txBody>
      </p:sp>
      <p:sp>
        <p:nvSpPr>
          <p:cNvPr id="80" name="Text Box 125"/>
          <p:cNvSpPr txBox="1">
            <a:spLocks noChangeArrowheads="1"/>
          </p:cNvSpPr>
          <p:nvPr/>
        </p:nvSpPr>
        <p:spPr bwMode="auto">
          <a:xfrm>
            <a:off x="4631636" y="3208561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Черкаси</a:t>
            </a:r>
          </a:p>
        </p:txBody>
      </p:sp>
      <p:sp>
        <p:nvSpPr>
          <p:cNvPr id="81" name="Text Box 126"/>
          <p:cNvSpPr txBox="1">
            <a:spLocks noChangeArrowheads="1"/>
          </p:cNvSpPr>
          <p:nvPr/>
        </p:nvSpPr>
        <p:spPr bwMode="auto">
          <a:xfrm>
            <a:off x="4631636" y="3553048"/>
            <a:ext cx="10402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Кіровоград</a:t>
            </a:r>
          </a:p>
        </p:txBody>
      </p:sp>
      <p:sp>
        <p:nvSpPr>
          <p:cNvPr id="82" name="Text Box 127"/>
          <p:cNvSpPr txBox="1">
            <a:spLocks noChangeArrowheads="1"/>
          </p:cNvSpPr>
          <p:nvPr/>
        </p:nvSpPr>
        <p:spPr bwMode="auto">
          <a:xfrm>
            <a:off x="3912492" y="4661123"/>
            <a:ext cx="653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Одеса</a:t>
            </a:r>
          </a:p>
        </p:txBody>
      </p:sp>
      <p:sp>
        <p:nvSpPr>
          <p:cNvPr id="83" name="Text Box 128"/>
          <p:cNvSpPr txBox="1">
            <a:spLocks noChangeArrowheads="1"/>
          </p:cNvSpPr>
          <p:nvPr/>
        </p:nvSpPr>
        <p:spPr bwMode="auto">
          <a:xfrm>
            <a:off x="2982262" y="3428653"/>
            <a:ext cx="8034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Вінниця</a:t>
            </a:r>
          </a:p>
        </p:txBody>
      </p:sp>
      <p:sp>
        <p:nvSpPr>
          <p:cNvPr id="84" name="Text Box 129"/>
          <p:cNvSpPr txBox="1">
            <a:spLocks noChangeArrowheads="1"/>
          </p:cNvSpPr>
          <p:nvPr/>
        </p:nvSpPr>
        <p:spPr bwMode="auto">
          <a:xfrm>
            <a:off x="2178942" y="3024097"/>
            <a:ext cx="13211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Хмельницький</a:t>
            </a:r>
          </a:p>
        </p:txBody>
      </p:sp>
      <p:sp>
        <p:nvSpPr>
          <p:cNvPr id="85" name="Text Box 130"/>
          <p:cNvSpPr txBox="1">
            <a:spLocks noChangeArrowheads="1"/>
          </p:cNvSpPr>
          <p:nvPr/>
        </p:nvSpPr>
        <p:spPr bwMode="auto">
          <a:xfrm>
            <a:off x="2867904" y="2779933"/>
            <a:ext cx="887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Житомир</a:t>
            </a:r>
          </a:p>
        </p:txBody>
      </p:sp>
      <p:sp>
        <p:nvSpPr>
          <p:cNvPr id="86" name="Text Box 131"/>
          <p:cNvSpPr txBox="1">
            <a:spLocks noChangeArrowheads="1"/>
          </p:cNvSpPr>
          <p:nvPr/>
        </p:nvSpPr>
        <p:spPr bwMode="auto">
          <a:xfrm>
            <a:off x="2142617" y="2276872"/>
            <a:ext cx="60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Рівне</a:t>
            </a:r>
          </a:p>
        </p:txBody>
      </p:sp>
      <p:sp>
        <p:nvSpPr>
          <p:cNvPr id="87" name="Text Box 132"/>
          <p:cNvSpPr txBox="1">
            <a:spLocks noChangeArrowheads="1"/>
          </p:cNvSpPr>
          <p:nvPr/>
        </p:nvSpPr>
        <p:spPr bwMode="auto">
          <a:xfrm>
            <a:off x="1385843" y="1857211"/>
            <a:ext cx="643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latin typeface="Arial" pitchFamily="34" charset="0"/>
                <a:cs typeface="Arial" pitchFamily="34" charset="0"/>
              </a:rPr>
              <a:t>Луцьк</a:t>
            </a:r>
          </a:p>
        </p:txBody>
      </p:sp>
      <p:sp>
        <p:nvSpPr>
          <p:cNvPr id="88" name="Text Box 133"/>
          <p:cNvSpPr txBox="1">
            <a:spLocks noChangeArrowheads="1"/>
          </p:cNvSpPr>
          <p:nvPr/>
        </p:nvSpPr>
        <p:spPr bwMode="auto">
          <a:xfrm>
            <a:off x="853380" y="3056161"/>
            <a:ext cx="619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Львів</a:t>
            </a:r>
          </a:p>
        </p:txBody>
      </p:sp>
      <p:sp>
        <p:nvSpPr>
          <p:cNvPr id="89" name="Text Box 134"/>
          <p:cNvSpPr txBox="1">
            <a:spLocks noChangeArrowheads="1"/>
          </p:cNvSpPr>
          <p:nvPr/>
        </p:nvSpPr>
        <p:spPr bwMode="auto">
          <a:xfrm>
            <a:off x="1588524" y="2895049"/>
            <a:ext cx="9672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latin typeface="Arial" pitchFamily="34" charset="0"/>
                <a:cs typeface="Arial" pitchFamily="34" charset="0"/>
              </a:rPr>
              <a:t>Тернопіль</a:t>
            </a:r>
          </a:p>
        </p:txBody>
      </p:sp>
      <p:sp>
        <p:nvSpPr>
          <p:cNvPr id="90" name="Text Box 135"/>
          <p:cNvSpPr txBox="1">
            <a:spLocks noChangeArrowheads="1"/>
          </p:cNvSpPr>
          <p:nvPr/>
        </p:nvSpPr>
        <p:spPr bwMode="auto">
          <a:xfrm>
            <a:off x="104001" y="3471629"/>
            <a:ext cx="15156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latin typeface="Arial" pitchFamily="34" charset="0"/>
                <a:cs typeface="Arial" pitchFamily="34" charset="0"/>
              </a:rPr>
              <a:t>Івано-Франківськ</a:t>
            </a:r>
          </a:p>
        </p:txBody>
      </p:sp>
      <p:sp>
        <p:nvSpPr>
          <p:cNvPr id="91" name="Text Box 136"/>
          <p:cNvSpPr txBox="1">
            <a:spLocks noChangeArrowheads="1"/>
          </p:cNvSpPr>
          <p:nvPr/>
        </p:nvSpPr>
        <p:spPr bwMode="auto">
          <a:xfrm>
            <a:off x="1736967" y="4055888"/>
            <a:ext cx="8402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latin typeface="Arial" pitchFamily="34" charset="0"/>
                <a:cs typeface="Arial" pitchFamily="34" charset="0"/>
              </a:rPr>
              <a:t>Чернівці</a:t>
            </a:r>
          </a:p>
        </p:txBody>
      </p:sp>
      <p:sp>
        <p:nvSpPr>
          <p:cNvPr id="92" name="Text Box 137"/>
          <p:cNvSpPr txBox="1">
            <a:spLocks noChangeArrowheads="1"/>
          </p:cNvSpPr>
          <p:nvPr/>
        </p:nvSpPr>
        <p:spPr bwMode="auto">
          <a:xfrm>
            <a:off x="600693" y="3830047"/>
            <a:ext cx="829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latin typeface="Arial" pitchFamily="34" charset="0"/>
                <a:cs typeface="Arial" pitchFamily="34" charset="0"/>
              </a:rPr>
              <a:t>Ужгород</a:t>
            </a:r>
          </a:p>
        </p:txBody>
      </p:sp>
      <p:sp>
        <p:nvSpPr>
          <p:cNvPr id="93" name="TextBox 109"/>
          <p:cNvSpPr txBox="1">
            <a:spLocks noChangeArrowheads="1"/>
          </p:cNvSpPr>
          <p:nvPr/>
        </p:nvSpPr>
        <p:spPr bwMode="auto">
          <a:xfrm>
            <a:off x="2766694" y="1104349"/>
            <a:ext cx="1145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997/2279</a:t>
            </a:r>
          </a:p>
          <a:p>
            <a:r>
              <a:rPr lang="ru-RU" sz="1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1274/2881</a:t>
            </a:r>
            <a:endParaRPr lang="uk-UA" sz="1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rot="16200000" flipV="1">
            <a:off x="3347235" y="1901811"/>
            <a:ext cx="1233488" cy="260350"/>
          </a:xfrm>
          <a:prstGeom prst="line">
            <a:avLst/>
          </a:prstGeom>
          <a:ln w="31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116"/>
          <p:cNvSpPr txBox="1">
            <a:spLocks noChangeArrowheads="1"/>
          </p:cNvSpPr>
          <p:nvPr/>
        </p:nvSpPr>
        <p:spPr bwMode="auto">
          <a:xfrm>
            <a:off x="1226213" y="2087842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1400" b="1" u="sng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uk-UA" sz="1400" b="1" u="sng" dirty="0" smtClean="0">
                <a:latin typeface="Arial" pitchFamily="34" charset="0"/>
                <a:cs typeface="Arial" pitchFamily="34" charset="0"/>
              </a:rPr>
              <a:t>436</a:t>
            </a:r>
          </a:p>
          <a:p>
            <a:pPr algn="ctr">
              <a:lnSpc>
                <a:spcPct val="80000"/>
              </a:lnSpc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216/436</a:t>
            </a:r>
            <a:endParaRPr lang="uk-UA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117"/>
          <p:cNvSpPr txBox="1">
            <a:spLocks noChangeArrowheads="1"/>
          </p:cNvSpPr>
          <p:nvPr/>
        </p:nvSpPr>
        <p:spPr bwMode="auto">
          <a:xfrm>
            <a:off x="3093251" y="3645024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374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/7</a:t>
            </a:r>
            <a:r>
              <a:rPr lang="uk-UA" sz="1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14</a:t>
            </a:r>
          </a:p>
          <a:p>
            <a:pPr>
              <a:lnSpc>
                <a:spcPct val="80000"/>
              </a:lnSpc>
            </a:pPr>
            <a:r>
              <a:rPr lang="uk-UA" sz="1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367/770</a:t>
            </a:r>
            <a:endParaRPr lang="uk-UA" sz="1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118"/>
          <p:cNvSpPr txBox="1">
            <a:spLocks noChangeArrowheads="1"/>
          </p:cNvSpPr>
          <p:nvPr/>
        </p:nvSpPr>
        <p:spPr bwMode="auto">
          <a:xfrm>
            <a:off x="5543891" y="3789040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270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560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329/715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119"/>
          <p:cNvSpPr txBox="1">
            <a:spLocks noChangeArrowheads="1"/>
          </p:cNvSpPr>
          <p:nvPr/>
        </p:nvSpPr>
        <p:spPr bwMode="auto">
          <a:xfrm>
            <a:off x="7197707" y="3592643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252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499</a:t>
            </a:r>
            <a:endParaRPr lang="uk-UA" sz="1400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405/816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120"/>
          <p:cNvSpPr txBox="1">
            <a:spLocks noChangeArrowheads="1"/>
          </p:cNvSpPr>
          <p:nvPr/>
        </p:nvSpPr>
        <p:spPr bwMode="auto">
          <a:xfrm>
            <a:off x="2733211" y="2132856"/>
            <a:ext cx="83067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535</a:t>
            </a:r>
            <a:r>
              <a:rPr lang="ru-RU" sz="1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/992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596/1156</a:t>
            </a:r>
            <a:endParaRPr lang="uk-UA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121"/>
          <p:cNvSpPr txBox="1">
            <a:spLocks noChangeArrowheads="1"/>
          </p:cNvSpPr>
          <p:nvPr/>
        </p:nvSpPr>
        <p:spPr bwMode="auto">
          <a:xfrm>
            <a:off x="395536" y="4149080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u="sng" dirty="0" smtClean="0">
                <a:latin typeface="Arial" pitchFamily="34" charset="0"/>
                <a:cs typeface="Arial" pitchFamily="34" charset="0"/>
              </a:rPr>
              <a:t>140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uk-UA" sz="1400" b="1" u="sng" dirty="0" smtClean="0">
                <a:latin typeface="Arial" pitchFamily="34" charset="0"/>
                <a:cs typeface="Arial" pitchFamily="34" charset="0"/>
              </a:rPr>
              <a:t>265</a:t>
            </a:r>
          </a:p>
          <a:p>
            <a:pPr>
              <a:lnSpc>
                <a:spcPct val="80000"/>
              </a:lnSpc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 170/374</a:t>
            </a:r>
            <a:endParaRPr lang="uk-UA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22"/>
          <p:cNvSpPr txBox="1">
            <a:spLocks noChangeArrowheads="1"/>
          </p:cNvSpPr>
          <p:nvPr/>
        </p:nvSpPr>
        <p:spPr bwMode="auto">
          <a:xfrm>
            <a:off x="6339836" y="4456739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182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334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163/322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23"/>
          <p:cNvSpPr txBox="1">
            <a:spLocks noChangeArrowheads="1"/>
          </p:cNvSpPr>
          <p:nvPr/>
        </p:nvSpPr>
        <p:spPr bwMode="auto">
          <a:xfrm>
            <a:off x="1314018" y="3675903"/>
            <a:ext cx="737702" cy="3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200" b="1" u="sng" dirty="0" smtClean="0">
                <a:latin typeface="Arial" pitchFamily="34" charset="0"/>
                <a:cs typeface="Arial" pitchFamily="34" charset="0"/>
              </a:rPr>
              <a:t>195</a:t>
            </a: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uk-UA" sz="1200" b="1" u="sng" dirty="0" smtClean="0">
                <a:latin typeface="Arial" pitchFamily="34" charset="0"/>
                <a:cs typeface="Arial" pitchFamily="34" charset="0"/>
              </a:rPr>
              <a:t>360</a:t>
            </a:r>
          </a:p>
          <a:p>
            <a:pPr>
              <a:lnSpc>
                <a:spcPct val="80000"/>
              </a:lnSpc>
            </a:pPr>
            <a:r>
              <a:rPr lang="uk-UA" sz="1100" b="1" dirty="0" smtClean="0">
                <a:latin typeface="Arial" pitchFamily="34" charset="0"/>
                <a:cs typeface="Arial" pitchFamily="34" charset="0"/>
              </a:rPr>
              <a:t>219/440</a:t>
            </a:r>
            <a:endParaRPr lang="uk-UA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24"/>
          <p:cNvSpPr txBox="1">
            <a:spLocks noChangeArrowheads="1"/>
          </p:cNvSpPr>
          <p:nvPr/>
        </p:nvSpPr>
        <p:spPr bwMode="auto">
          <a:xfrm>
            <a:off x="3779912" y="2625123"/>
            <a:ext cx="1092778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657</a:t>
            </a:r>
            <a:r>
              <a:rPr lang="en-US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1414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416/915</a:t>
            </a:r>
            <a:endParaRPr lang="uk-U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25"/>
          <p:cNvSpPr txBox="1">
            <a:spLocks noChangeArrowheads="1"/>
          </p:cNvSpPr>
          <p:nvPr/>
        </p:nvSpPr>
        <p:spPr bwMode="auto">
          <a:xfrm>
            <a:off x="5866352" y="5399696"/>
            <a:ext cx="582211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14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30/59</a:t>
            </a:r>
            <a:endParaRPr lang="uk-UA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26"/>
          <p:cNvSpPr txBox="1">
            <a:spLocks noChangeArrowheads="1"/>
          </p:cNvSpPr>
          <p:nvPr/>
        </p:nvSpPr>
        <p:spPr bwMode="auto">
          <a:xfrm>
            <a:off x="4605419" y="3736659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sz="1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299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149/316</a:t>
            </a:r>
            <a:endParaRPr lang="uk-UA" sz="1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27"/>
          <p:cNvSpPr txBox="1">
            <a:spLocks noChangeArrowheads="1"/>
          </p:cNvSpPr>
          <p:nvPr/>
        </p:nvSpPr>
        <p:spPr bwMode="auto">
          <a:xfrm>
            <a:off x="7650722" y="2763579"/>
            <a:ext cx="737702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82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162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197/394</a:t>
            </a:r>
            <a:endParaRPr lang="uk-UA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28"/>
          <p:cNvSpPr txBox="1">
            <a:spLocks noChangeArrowheads="1"/>
          </p:cNvSpPr>
          <p:nvPr/>
        </p:nvSpPr>
        <p:spPr bwMode="auto">
          <a:xfrm>
            <a:off x="899592" y="2728547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u="sng" dirty="0" smtClean="0">
                <a:latin typeface="Arial" pitchFamily="34" charset="0"/>
                <a:cs typeface="Arial" pitchFamily="34" charset="0"/>
              </a:rPr>
              <a:t>448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uk-UA" sz="1400" b="1" u="sng" dirty="0" smtClean="0">
                <a:latin typeface="Arial" pitchFamily="34" charset="0"/>
                <a:cs typeface="Arial" pitchFamily="34" charset="0"/>
              </a:rPr>
              <a:t>916</a:t>
            </a:r>
          </a:p>
          <a:p>
            <a:pPr>
              <a:lnSpc>
                <a:spcPct val="80000"/>
              </a:lnSpc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509/1155</a:t>
            </a:r>
            <a:endParaRPr lang="uk-UA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29"/>
          <p:cNvSpPr txBox="1">
            <a:spLocks noChangeArrowheads="1"/>
          </p:cNvSpPr>
          <p:nvPr/>
        </p:nvSpPr>
        <p:spPr bwMode="auto">
          <a:xfrm>
            <a:off x="4533411" y="4316636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148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286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270/432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30"/>
          <p:cNvSpPr txBox="1">
            <a:spLocks noChangeArrowheads="1"/>
          </p:cNvSpPr>
          <p:nvPr/>
        </p:nvSpPr>
        <p:spPr bwMode="auto">
          <a:xfrm>
            <a:off x="3165259" y="4711650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uk-UA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377</a:t>
            </a:r>
          </a:p>
          <a:p>
            <a:pPr>
              <a:lnSpc>
                <a:spcPct val="80000"/>
              </a:lnSpc>
            </a:pPr>
            <a:r>
              <a:rPr lang="uk-UA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213/392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31"/>
          <p:cNvSpPr txBox="1">
            <a:spLocks noChangeArrowheads="1"/>
          </p:cNvSpPr>
          <p:nvPr/>
        </p:nvSpPr>
        <p:spPr bwMode="auto">
          <a:xfrm>
            <a:off x="5179671" y="2737183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199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379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212/446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32"/>
          <p:cNvSpPr txBox="1">
            <a:spLocks noChangeArrowheads="1"/>
          </p:cNvSpPr>
          <p:nvPr/>
        </p:nvSpPr>
        <p:spPr bwMode="auto">
          <a:xfrm>
            <a:off x="2051720" y="1916832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356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uk-UA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740</a:t>
            </a:r>
          </a:p>
          <a:p>
            <a:pPr algn="ctr">
              <a:lnSpc>
                <a:spcPct val="80000"/>
              </a:lnSpc>
            </a:pPr>
            <a:r>
              <a:rPr lang="uk-UA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361/749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33"/>
          <p:cNvSpPr txBox="1">
            <a:spLocks noChangeArrowheads="1"/>
          </p:cNvSpPr>
          <p:nvPr/>
        </p:nvSpPr>
        <p:spPr bwMode="auto">
          <a:xfrm>
            <a:off x="5253491" y="1983845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403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238/519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34"/>
          <p:cNvSpPr txBox="1">
            <a:spLocks noChangeArrowheads="1"/>
          </p:cNvSpPr>
          <p:nvPr/>
        </p:nvSpPr>
        <p:spPr bwMode="auto">
          <a:xfrm>
            <a:off x="1509075" y="3140968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u="sng" dirty="0" smtClean="0">
                <a:latin typeface="Arial" pitchFamily="34" charset="0"/>
                <a:cs typeface="Arial" pitchFamily="34" charset="0"/>
              </a:rPr>
              <a:t>145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uk-UA" sz="1400" b="1" u="sng" dirty="0" smtClean="0">
                <a:latin typeface="Arial" pitchFamily="34" charset="0"/>
                <a:cs typeface="Arial" pitchFamily="34" charset="0"/>
              </a:rPr>
              <a:t>286</a:t>
            </a:r>
          </a:p>
          <a:p>
            <a:pPr>
              <a:lnSpc>
                <a:spcPct val="800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207/406</a:t>
            </a:r>
            <a:endParaRPr lang="uk-UA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35"/>
          <p:cNvSpPr txBox="1">
            <a:spLocks noChangeArrowheads="1"/>
          </p:cNvSpPr>
          <p:nvPr/>
        </p:nvSpPr>
        <p:spPr bwMode="auto">
          <a:xfrm>
            <a:off x="6511242" y="2914870"/>
            <a:ext cx="820802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114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205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125/247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36"/>
          <p:cNvSpPr txBox="1">
            <a:spLocks noChangeArrowheads="1"/>
          </p:cNvSpPr>
          <p:nvPr/>
        </p:nvSpPr>
        <p:spPr bwMode="auto">
          <a:xfrm>
            <a:off x="5404688" y="4639642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146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288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159/304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37"/>
          <p:cNvSpPr txBox="1">
            <a:spLocks noChangeArrowheads="1"/>
          </p:cNvSpPr>
          <p:nvPr/>
        </p:nvSpPr>
        <p:spPr bwMode="auto">
          <a:xfrm>
            <a:off x="2153542" y="3284984"/>
            <a:ext cx="880369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k-UA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uk-UA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618</a:t>
            </a:r>
          </a:p>
          <a:p>
            <a:pPr>
              <a:lnSpc>
                <a:spcPct val="80000"/>
              </a:lnSpc>
            </a:pPr>
            <a:r>
              <a:rPr lang="uk-UA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332/701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38"/>
          <p:cNvSpPr txBox="1">
            <a:spLocks noChangeArrowheads="1"/>
          </p:cNvSpPr>
          <p:nvPr/>
        </p:nvSpPr>
        <p:spPr bwMode="auto">
          <a:xfrm>
            <a:off x="3971816" y="3388151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142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299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389/759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39"/>
          <p:cNvSpPr txBox="1">
            <a:spLocks noChangeArrowheads="1"/>
          </p:cNvSpPr>
          <p:nvPr/>
        </p:nvSpPr>
        <p:spPr bwMode="auto">
          <a:xfrm>
            <a:off x="1868968" y="4259464"/>
            <a:ext cx="731290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400" b="1" u="sng" dirty="0" smtClean="0">
                <a:latin typeface="Arial" pitchFamily="34" charset="0"/>
                <a:cs typeface="Arial" pitchFamily="34" charset="0"/>
              </a:rPr>
              <a:t>81/126</a:t>
            </a:r>
          </a:p>
          <a:p>
            <a:pPr>
              <a:lnSpc>
                <a:spcPct val="80000"/>
              </a:lnSpc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77/146</a:t>
            </a:r>
            <a:endParaRPr lang="uk-UA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40"/>
          <p:cNvSpPr txBox="1">
            <a:spLocks noChangeArrowheads="1"/>
          </p:cNvSpPr>
          <p:nvPr/>
        </p:nvSpPr>
        <p:spPr bwMode="auto">
          <a:xfrm>
            <a:off x="4355991" y="2105460"/>
            <a:ext cx="830677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304</a:t>
            </a:r>
            <a:r>
              <a:rPr lang="en-US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570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281/568</a:t>
            </a:r>
            <a:endParaRPr lang="uk-UA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105"/>
          <p:cNvSpPr>
            <a:spLocks noChangeArrowheads="1"/>
          </p:cNvSpPr>
          <p:nvPr/>
        </p:nvSpPr>
        <p:spPr bwMode="auto">
          <a:xfrm>
            <a:off x="520750" y="6237312"/>
            <a:ext cx="450850" cy="1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 Box 108"/>
          <p:cNvSpPr txBox="1">
            <a:spLocks noChangeArrowheads="1"/>
          </p:cNvSpPr>
          <p:nvPr/>
        </p:nvSpPr>
        <p:spPr bwMode="auto">
          <a:xfrm>
            <a:off x="1058068" y="6165304"/>
            <a:ext cx="1386074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менше 100</a:t>
            </a:r>
            <a:endParaRPr lang="uk-UA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44"/>
          <p:cNvSpPr txBox="1">
            <a:spLocks noChangeArrowheads="1"/>
          </p:cNvSpPr>
          <p:nvPr/>
        </p:nvSpPr>
        <p:spPr bwMode="auto">
          <a:xfrm>
            <a:off x="380305" y="846072"/>
            <a:ext cx="1501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особи/заяви</a:t>
            </a:r>
          </a:p>
          <a:p>
            <a:pPr algn="ctr">
              <a:lnSpc>
                <a:spcPct val="80000"/>
              </a:lnSpc>
            </a:pPr>
            <a:r>
              <a:rPr lang="uk-UA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6297612" y="1031880"/>
            <a:ext cx="2594868" cy="72094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45"/>
          <p:cNvSpPr txBox="1">
            <a:spLocks noChangeArrowheads="1"/>
          </p:cNvSpPr>
          <p:nvPr/>
        </p:nvSpPr>
        <p:spPr bwMode="auto">
          <a:xfrm>
            <a:off x="6224446" y="1088960"/>
            <a:ext cx="274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000" b="1" u="sng" dirty="0" smtClean="0">
                <a:solidFill>
                  <a:srgbClr val="0226BE"/>
                </a:solidFill>
                <a:latin typeface="Arial" pitchFamily="34" charset="0"/>
                <a:cs typeface="Arial" pitchFamily="34" charset="0"/>
              </a:rPr>
              <a:t>2015 - 7154/14145</a:t>
            </a:r>
          </a:p>
          <a:p>
            <a:pPr algn="ctr">
              <a:lnSpc>
                <a:spcPct val="80000"/>
              </a:lnSpc>
            </a:pPr>
            <a:r>
              <a:rPr lang="uk-UA" sz="2000" b="1" dirty="0" smtClean="0">
                <a:solidFill>
                  <a:srgbClr val="0226BE"/>
                </a:solidFill>
                <a:latin typeface="Arial" pitchFamily="34" charset="0"/>
                <a:cs typeface="Arial" pitchFamily="34" charset="0"/>
              </a:rPr>
              <a:t>2014 – 7838/16551</a:t>
            </a:r>
            <a:endParaRPr lang="uk-UA" sz="2000" b="1" dirty="0">
              <a:solidFill>
                <a:srgbClr val="0226B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105"/>
          <p:cNvSpPr>
            <a:spLocks noChangeArrowheads="1"/>
          </p:cNvSpPr>
          <p:nvPr/>
        </p:nvSpPr>
        <p:spPr bwMode="auto">
          <a:xfrm>
            <a:off x="520750" y="5629671"/>
            <a:ext cx="450850" cy="162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108"/>
          <p:cNvSpPr txBox="1">
            <a:spLocks noChangeArrowheads="1"/>
          </p:cNvSpPr>
          <p:nvPr/>
        </p:nvSpPr>
        <p:spPr bwMode="auto">
          <a:xfrm>
            <a:off x="1080293" y="5562867"/>
            <a:ext cx="13287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250 - 499</a:t>
            </a:r>
            <a:endParaRPr lang="uk-UA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44"/>
          <p:cNvSpPr txBox="1">
            <a:spLocks noChangeArrowheads="1"/>
          </p:cNvSpPr>
          <p:nvPr/>
        </p:nvSpPr>
        <p:spPr bwMode="auto">
          <a:xfrm>
            <a:off x="1296292" y="4856446"/>
            <a:ext cx="755335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ОСІБ</a:t>
            </a:r>
            <a:endParaRPr lang="uk-UA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Солнце 127"/>
          <p:cNvSpPr/>
          <p:nvPr/>
        </p:nvSpPr>
        <p:spPr>
          <a:xfrm>
            <a:off x="4019720" y="2577750"/>
            <a:ext cx="214313" cy="200025"/>
          </a:xfrm>
          <a:prstGeom prst="sun">
            <a:avLst/>
          </a:prstGeom>
          <a:solidFill>
            <a:srgbClr val="0000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46"/>
          <p:cNvSpPr txBox="1">
            <a:spLocks noChangeArrowheads="1"/>
          </p:cNvSpPr>
          <p:nvPr/>
        </p:nvSpPr>
        <p:spPr bwMode="auto">
          <a:xfrm>
            <a:off x="7425084" y="6101288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uk-UA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270529" y="719628"/>
            <a:ext cx="259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Всього</a:t>
            </a:r>
            <a:r>
              <a:rPr lang="ru-RU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по НМУ</a:t>
            </a:r>
            <a:endParaRPr lang="ru-RU" b="1" i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r>
              <a:rPr lang="uk-UA" dirty="0" smtClean="0"/>
              <a:t>КІЛЬКІСНИЙ ТА ЯКІСНИЙ СКЛАД АБІТУРІЄНТІВ 2015 (за заявами)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D0D036-CA4B-4F14-92BE-EC563989CB8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заяв</a:t>
            </a: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484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осіб</a:t>
            </a: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graphicFrame>
        <p:nvGraphicFramePr>
          <p:cNvPr id="21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7055549"/>
              </p:ext>
            </p:extLst>
          </p:nvPr>
        </p:nvGraphicFramePr>
        <p:xfrm>
          <a:off x="793954" y="971550"/>
          <a:ext cx="7992888" cy="555379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21399"/>
                <a:gridCol w="2080659"/>
                <a:gridCol w="1490830"/>
              </a:tblGrid>
              <a:tr h="2394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ПОКАЗНИКИ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 </a:t>
                      </a:r>
                      <a:endParaRPr lang="ru-RU" sz="1300" b="1" i="0" u="none" strike="noStrike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942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 ЗАЯВ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14145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16551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4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ТОМУ ЧИСЛІ: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АБС.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АБС.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4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ЧОЛОВІКІВ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4079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4973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28,837%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30,05%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4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ЖІНОК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10066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11578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71,163%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69,95%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4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ЗОЛОТА МЕДАЛЬ, СРІБНА МЕДАЛЬ АБО ДИПЛОМ З ВІДЗНАКОЮ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3466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4645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24,503%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28,06%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4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ЖИТЕЛІ м. КИЄВА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2279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2881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16,112%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17,41%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4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ДЕМОБІЛІЗОВАНІ З ЛАВ ЗБРОЙНИХ СИЛ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0,014%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4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ЛІЦЕЇСТИ НМУ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2,481%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2,73%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4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 РЕЗУЛЬТАТАМИ СПІВБЕСІДИ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0,07%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4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ПОЗА КОНКУРСОМ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485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3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3,429%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4,07%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3942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ЦІЛЬОВИЙ ПРИЙОМ СІЛЬСЬКОЇ МОЛОДІ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275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1,944%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2,17%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0" marR="8150" marT="8150" marB="0" anchor="ctr">
                    <a:lnL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43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9000">
              <a:schemeClr val="tx1"/>
            </a:gs>
            <a:gs pos="100000">
              <a:srgbClr val="85C2FF">
                <a:alpha val="50000"/>
              </a:srgbClr>
            </a:gs>
            <a:gs pos="33000">
              <a:srgbClr val="C4D6EB">
                <a:alpha val="11000"/>
              </a:srgbClr>
            </a:gs>
            <a:gs pos="100000">
              <a:schemeClr val="tx2">
                <a:lumMod val="40000"/>
                <a:lumOff val="60000"/>
                <a:alpha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4073525" y="127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>
            <a:off x="4073525" y="15240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2875" y="1000125"/>
            <a:ext cx="1357313" cy="7143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>
            <a:spLocks noChangeAspect="1"/>
          </p:cNvSpPr>
          <p:nvPr/>
        </p:nvSpPr>
        <p:spPr>
          <a:xfrm>
            <a:off x="8858280" y="4142256"/>
            <a:ext cx="144000" cy="144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000108"/>
            <a:ext cx="1714480" cy="785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ДИНАМІКА КОНКУРСУ СЕРЕД АБІТУРІЄНТІВ </a:t>
            </a:r>
            <a:b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2010-2015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рр., ЯКІ ПОДАЛИ ЗАЯВИ ДЛЯ ВСТУПУ </a:t>
            </a:r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01734" name="Номер слайда 9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62F0C2-54CB-489F-8409-BD0B30292B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/>
          </a:p>
        </p:txBody>
      </p:sp>
      <p:pic>
        <p:nvPicPr>
          <p:cNvPr id="12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graphicFrame>
        <p:nvGraphicFramePr>
          <p:cNvPr id="11" name="Group 13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5375239"/>
              </p:ext>
            </p:extLst>
          </p:nvPr>
        </p:nvGraphicFramePr>
        <p:xfrm>
          <a:off x="56951" y="1124744"/>
          <a:ext cx="8926414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395"/>
                <a:gridCol w="541398"/>
                <a:gridCol w="648072"/>
                <a:gridCol w="576064"/>
                <a:gridCol w="576064"/>
                <a:gridCol w="576064"/>
                <a:gridCol w="648072"/>
                <a:gridCol w="576064"/>
                <a:gridCol w="648072"/>
                <a:gridCol w="648072"/>
                <a:gridCol w="576064"/>
                <a:gridCol w="677863"/>
                <a:gridCol w="565150"/>
              </a:tblGrid>
              <a:tr h="2010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</a:t>
                      </a:r>
                      <a:r>
                        <a:rPr kumimoji="0" lang="uk-UA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СПЕЦІАЛЬНІСТЬ</a:t>
                      </a:r>
                      <a:endParaRPr kumimoji="0" lang="uk-UA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б-т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б-т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б-т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б-т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к-т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б-т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к-т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б-т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2958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ЛІКУВАЛЬНА СПРАВА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8,81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6,30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8,95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6,16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7,51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20,51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10,75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34,42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11,04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69,89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9,26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58,66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8260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ПЕДІАТРІЯ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11,14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14,17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11,92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20,72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19,55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15,65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26,05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20,38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28,92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31,55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24,08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26,27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59681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МЕДИКО-ПРОФІЛАКТИЧНА СПРАВА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7,39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14,20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7,67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15,65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22,62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3,28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28,64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33,62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9,34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23,72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6,59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8995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СТОМАТОЛОГІЯ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51,0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2,53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57,0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2,01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57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2,94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159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4,69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236,63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5,54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205,38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4,80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96385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ФАРМАЦІЯ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2,83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2,24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3,95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9,97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10,48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8,79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96385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ТЕХНОЛОГІЯ ПКЗ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1,02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1,22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2,02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3,43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2,21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2,88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96385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ЗАОЧНИЙ         ФАРМАЦЕВТИЧНИЙ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1,34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1,44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1,16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1,49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1,30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1,67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46083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ФПЛ ЗСУ       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1,9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3,03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3,5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11,95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4,60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13,14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3121">
                <a:tc>
                  <a:txBody>
                    <a:bodyPr/>
                    <a:lstStyle/>
                    <a:p>
                      <a:pPr marL="34925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МЕДИЧНА ПСИХОЛОГІЯ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32,9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2,16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87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2,76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64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2,8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109,4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5,22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152,40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8,02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116,40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1,35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61947"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 ЦІЛОМУ ПО НМУ</a:t>
                      </a:r>
                      <a:endParaRPr kumimoji="0" lang="uk-UA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9,29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3,09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10,00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3,08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11,13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4,14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16,7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7,33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18,01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10,04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14,79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8,60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997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ЦІЛЬОВИЙ СІЛЬСЬКИЙ НАБІР</a:t>
            </a:r>
            <a:endParaRPr lang="ru-RU" dirty="0"/>
          </a:p>
        </p:txBody>
      </p:sp>
      <p:sp>
        <p:nvSpPr>
          <p:cNvPr id="214018" name="Line 2"/>
          <p:cNvSpPr>
            <a:spLocks noChangeShapeType="1"/>
          </p:cNvSpPr>
          <p:nvPr/>
        </p:nvSpPr>
        <p:spPr bwMode="auto">
          <a:xfrm>
            <a:off x="3222625" y="13970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WordArt 111"/>
          <p:cNvSpPr>
            <a:spLocks noChangeArrowheads="1" noChangeShapeType="1" noTextEdit="1"/>
          </p:cNvSpPr>
          <p:nvPr/>
        </p:nvSpPr>
        <p:spPr bwMode="auto">
          <a:xfrm>
            <a:off x="2100282" y="122428"/>
            <a:ext cx="5257800" cy="360362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892" name="Text Box 138"/>
          <p:cNvSpPr txBox="1">
            <a:spLocks noChangeArrowheads="1"/>
          </p:cNvSpPr>
          <p:nvPr/>
        </p:nvSpPr>
        <p:spPr bwMode="auto">
          <a:xfrm>
            <a:off x="71438" y="1013827"/>
            <a:ext cx="4643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226BE"/>
                </a:solidFill>
                <a:latin typeface="+mn-lt"/>
                <a:cs typeface="Arial" pitchFamily="34" charset="0"/>
              </a:rPr>
              <a:t>КОНКУРС ТА ЗАРАХУВАННЯ  </a:t>
            </a:r>
            <a:r>
              <a:rPr lang="uk-UA" b="1" dirty="0">
                <a:solidFill>
                  <a:srgbClr val="0226BE"/>
                </a:solidFill>
                <a:latin typeface="+mn-lt"/>
                <a:cs typeface="Arial" pitchFamily="34" charset="0"/>
              </a:rPr>
              <a:t>НА ЦІЛЬОВІ МІСЦЯ ДЛЯ СІЛЬСЬКОЇ МОЛОДІ </a:t>
            </a:r>
            <a:endParaRPr lang="uk-UA" b="1" dirty="0" smtClean="0">
              <a:solidFill>
                <a:srgbClr val="0226BE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rgbClr val="0226BE"/>
                </a:solidFill>
                <a:latin typeface="+mn-lt"/>
                <a:cs typeface="Arial" pitchFamily="34" charset="0"/>
              </a:rPr>
              <a:t>(за областями)</a:t>
            </a:r>
            <a:endParaRPr lang="uk-UA" b="1" dirty="0">
              <a:solidFill>
                <a:srgbClr val="0226BE"/>
              </a:solidFill>
              <a:latin typeface="+mn-lt"/>
              <a:cs typeface="Arial" pitchFamily="34" charset="0"/>
            </a:endParaRPr>
          </a:p>
        </p:txBody>
      </p:sp>
      <p:sp>
        <p:nvSpPr>
          <p:cNvPr id="37894" name="Text Box 169"/>
          <p:cNvSpPr txBox="1">
            <a:spLocks noChangeArrowheads="1"/>
          </p:cNvSpPr>
          <p:nvPr/>
        </p:nvSpPr>
        <p:spPr bwMode="auto">
          <a:xfrm>
            <a:off x="4644008" y="1013827"/>
            <a:ext cx="44862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0226BE"/>
                </a:solidFill>
                <a:latin typeface="+mn-lt"/>
                <a:cs typeface="Arial" pitchFamily="34" charset="0"/>
              </a:rPr>
              <a:t>УПРАВЛІННЯ ОХОРОНИ ЗДОРОВ’Я ОБЛАСНИХ ДЕРЖАДМІНІСТРАЦІЙ, ЯКІ НЕ ЗАБЕЗПЕЧИЛИ НЕОБХІДНОГО КОНКУРСУ (1,5 - 2,0 ОСІБ/МІСЦЕ) НА ВИДІЛЕНІ ДЛЯ СІЛЬСЬКОЇ МОЛОДІ </a:t>
            </a:r>
            <a:r>
              <a:rPr lang="uk-UA" b="1" dirty="0" smtClean="0">
                <a:solidFill>
                  <a:srgbClr val="0226BE"/>
                </a:solidFill>
                <a:latin typeface="+mn-lt"/>
                <a:cs typeface="Arial" pitchFamily="34" charset="0"/>
              </a:rPr>
              <a:t>МІСЦЯ </a:t>
            </a:r>
            <a:endParaRPr lang="uk-UA" b="1" dirty="0">
              <a:solidFill>
                <a:srgbClr val="0226BE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4022" name="Номер слайда 9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1A417D-B5E0-4F43-BF05-717B036AAA7D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uk-UA" smtClean="0"/>
          </a:p>
        </p:txBody>
      </p:sp>
      <p:pic>
        <p:nvPicPr>
          <p:cNvPr id="12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graphicFrame>
        <p:nvGraphicFramePr>
          <p:cNvPr id="14" name="Group 1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5704839"/>
              </p:ext>
            </p:extLst>
          </p:nvPr>
        </p:nvGraphicFramePr>
        <p:xfrm>
          <a:off x="4678779" y="2478043"/>
          <a:ext cx="4357717" cy="423710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500198"/>
                <a:gridCol w="1143008"/>
                <a:gridCol w="1714511"/>
              </a:tblGrid>
              <a:tr h="3823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ОБЛАСТЬ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all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Конкурс</a:t>
                      </a:r>
                      <a:endParaRPr kumimoji="0" lang="ru-RU" sz="14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cs typeface="Arial" panose="020B0604020202020204" pitchFamily="34" charset="0"/>
                        </a:rPr>
                        <a:t>СПЕЦІАЛЬНІСТЬ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2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Миколаївська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Лікувальна справа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Полтавська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0,67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Сумська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Херсонська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Черкаська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1,19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1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uk-UA" sz="1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Київська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uk-UA" sz="1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1,38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Педіатрія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1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uk-UA" sz="1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Миколаївська 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uk-UA" sz="1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1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uk-UA" sz="1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Полтавська 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uk-UA" sz="1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051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uk-UA" sz="1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Херсонська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uk-UA" sz="1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1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uk-UA" sz="1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Чернігівська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uk-UA" sz="1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51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uk-UA" sz="1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Київська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uk-UA" sz="14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  <a:p>
                      <a:pPr marL="0" algn="ctr" rtl="0" eaLnBrk="1" fontAlgn="ctr" latinLnBrk="0" hangingPunct="1"/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u="none" strike="noStrike" dirty="0" err="1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Медико-профілактична</a:t>
                      </a: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справа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4809303"/>
              </p:ext>
            </p:extLst>
          </p:nvPr>
        </p:nvGraphicFramePr>
        <p:xfrm>
          <a:off x="107505" y="2150135"/>
          <a:ext cx="4464495" cy="4565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199"/>
                <a:gridCol w="936105"/>
                <a:gridCol w="738061"/>
                <a:gridCol w="990130"/>
              </a:tblGrid>
              <a:tr h="78410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latin typeface="+mj-lt"/>
                        </a:rPr>
                        <a:t>ОБЛАСТЬ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latin typeface="+mj-lt"/>
                        </a:rPr>
                        <a:t>МІСЦЬ  / ЗАРА-</a:t>
                      </a:r>
                    </a:p>
                    <a:p>
                      <a:pPr algn="ctr" rtl="0" fontAlgn="b"/>
                      <a:r>
                        <a:rPr lang="ru-RU" sz="1400" u="none" strike="noStrike" dirty="0" smtClean="0">
                          <a:latin typeface="+mj-lt"/>
                        </a:rPr>
                        <a:t>ХОВАНО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latin typeface="+mj-lt"/>
                        </a:rPr>
                        <a:t>ЗАЯВ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latin typeface="+mj-lt"/>
                        </a:rPr>
                        <a:t>КОНКУРС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15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Житомирська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20/21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1,65/1,57</a:t>
                      </a:r>
                    </a:p>
                  </a:txBody>
                  <a:tcPr marL="9525" marR="9525" marT="9525" marB="0" anchor="ctr"/>
                </a:tc>
              </a:tr>
              <a:tr h="315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Київська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52/56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85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1,63/1,52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5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Кіровоградська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11/13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1,82/1,54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5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Миколаївська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6/2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0,67/2,0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5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Полтавська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4/1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0,5/2,0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5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Рівненська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2/8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6,0/1,5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5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Сумська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7/2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0,43/1,5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5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Херсонська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10/6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0,9/1,5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5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Хмельницька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5/8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2,4/1,5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5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Черкаська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28/22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1,21/1,55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5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Чернігівська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uk-UA" sz="1600" b="1" i="0" u="none" strike="noStrike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40/39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60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1,5/1,54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50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latin typeface="+mj-lt"/>
                        </a:rPr>
                        <a:t>ВСЬОГО</a:t>
                      </a:r>
                      <a:endParaRPr lang="ru-RU" sz="16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185/178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8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274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 smtClean="0">
                          <a:solidFill>
                            <a:srgbClr val="000066"/>
                          </a:solidFill>
                          <a:latin typeface="+mj-lt"/>
                          <a:cs typeface="Arial" pitchFamily="34" charset="0"/>
                        </a:rPr>
                        <a:t>1,48/1,54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024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Line 3"/>
          <p:cNvSpPr>
            <a:spLocks noChangeShapeType="1"/>
          </p:cNvSpPr>
          <p:nvPr/>
        </p:nvSpPr>
        <p:spPr bwMode="auto">
          <a:xfrm>
            <a:off x="4019550" y="-19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03" name="Line 4"/>
          <p:cNvSpPr>
            <a:spLocks noChangeShapeType="1"/>
          </p:cNvSpPr>
          <p:nvPr/>
        </p:nvSpPr>
        <p:spPr bwMode="auto">
          <a:xfrm>
            <a:off x="4019550" y="620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uk-UA" sz="2000" dirty="0" smtClean="0">
                <a:ln w="18415" cmpd="sng">
                  <a:noFill/>
                  <a:prstDash val="solid"/>
                </a:ln>
              </a:rPr>
              <a:t>ПОРЯДОК ЗАРАХУВАННЯ АБІТУРІЄНТІВ НА МЕДИЧНИЙ ФАКУЛЬТЕТ ЗА СПЕЦІАЛЬНІСТЮ “ЛІКУВАЛЬНА СПРАВА”</a:t>
            </a:r>
            <a:endParaRPr lang="ru-RU" dirty="0"/>
          </a:p>
        </p:txBody>
      </p:sp>
      <p:sp>
        <p:nvSpPr>
          <p:cNvPr id="204804" name="Номер слайда 7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E0B3E-4A53-4C5F-B58F-69DDF1A89910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uk-UA" smtClean="0"/>
          </a:p>
        </p:txBody>
      </p:sp>
      <p:pic>
        <p:nvPicPr>
          <p:cNvPr id="10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graphicFrame>
        <p:nvGraphicFramePr>
          <p:cNvPr id="1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8388687"/>
              </p:ext>
            </p:extLst>
          </p:nvPr>
        </p:nvGraphicFramePr>
        <p:xfrm>
          <a:off x="251520" y="1340769"/>
          <a:ext cx="8712968" cy="53285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58953"/>
                <a:gridCol w="2961727"/>
                <a:gridCol w="1440160"/>
                <a:gridCol w="1152128"/>
              </a:tblGrid>
              <a:tr h="61623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Подано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заяв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5279(6290)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Прохідний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бал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904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Кількість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планових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місць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570(570)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***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04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«До наказу»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рекомендовані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подали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оригінали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документів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ru-RU" sz="16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до 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18:00 10.08.2015)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542(570)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***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8904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ЗАРАХОВАНО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Місця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цільові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сільські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153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146.82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Поза конкурсом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111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131.5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89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За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співбесідою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178.75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04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Залишилось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місць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на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загальний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конкурс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181,36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8904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Конкурс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16,7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***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04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Вакантних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місць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державного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замовлення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835370" y="785794"/>
            <a:ext cx="3473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0226BE"/>
                </a:solidFill>
              </a:rPr>
              <a:t>Місця державного замовлення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3336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Line 3"/>
          <p:cNvSpPr>
            <a:spLocks noChangeShapeType="1"/>
          </p:cNvSpPr>
          <p:nvPr/>
        </p:nvSpPr>
        <p:spPr bwMode="auto">
          <a:xfrm>
            <a:off x="4019550" y="-19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03" name="Line 4"/>
          <p:cNvSpPr>
            <a:spLocks noChangeShapeType="1"/>
          </p:cNvSpPr>
          <p:nvPr/>
        </p:nvSpPr>
        <p:spPr bwMode="auto">
          <a:xfrm>
            <a:off x="4019550" y="620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04" name="Номер слайда 7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E0B3E-4A53-4C5F-B58F-69DDF1A89910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uk-UA" smtClean="0"/>
          </a:p>
        </p:txBody>
      </p:sp>
      <p:pic>
        <p:nvPicPr>
          <p:cNvPr id="10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928662" y="0"/>
            <a:ext cx="8143932" cy="714356"/>
          </a:xfrm>
        </p:spPr>
        <p:txBody>
          <a:bodyPr/>
          <a:lstStyle/>
          <a:p>
            <a:pPr fontAlgn="b"/>
            <a:r>
              <a:rPr lang="ru-RU" sz="2000" dirty="0" err="1" smtClean="0">
                <a:solidFill>
                  <a:schemeClr val="bg1"/>
                </a:solidFill>
                <a:effectLst/>
              </a:rPr>
              <a:t>Інформація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 про </a:t>
            </a:r>
            <a:r>
              <a:rPr lang="ru-RU" sz="2000" dirty="0" err="1" smtClean="0">
                <a:solidFill>
                  <a:schemeClr val="bg1"/>
                </a:solidFill>
                <a:effectLst/>
              </a:rPr>
              <a:t>зарахування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 на м</a:t>
            </a:r>
            <a:r>
              <a:rPr lang="uk-UA" sz="2000" dirty="0" err="1" smtClean="0">
                <a:solidFill>
                  <a:schemeClr val="bg1"/>
                </a:solidFill>
                <a:effectLst/>
              </a:rPr>
              <a:t>ісця</a:t>
            </a:r>
            <a:r>
              <a:rPr lang="uk-UA" sz="2000" dirty="0" smtClean="0">
                <a:solidFill>
                  <a:schemeClr val="bg1"/>
                </a:solidFill>
                <a:effectLst/>
              </a:rPr>
              <a:t> державного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effectLst/>
              </a:rPr>
              <a:t>замовлення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 по факультетах та </a:t>
            </a:r>
            <a:r>
              <a:rPr lang="ru-RU" sz="2000" dirty="0" err="1" smtClean="0">
                <a:solidFill>
                  <a:schemeClr val="bg1"/>
                </a:solidFill>
                <a:effectLst/>
              </a:rPr>
              <a:t>спеціальностях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 станом на 12.08.2015</a:t>
            </a:r>
            <a:endParaRPr lang="uk-UA" dirty="0">
              <a:effectLst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4073525" y="1506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4073525" y="17541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Line 1187"/>
          <p:cNvSpPr>
            <a:spLocks noChangeShapeType="1"/>
          </p:cNvSpPr>
          <p:nvPr/>
        </p:nvSpPr>
        <p:spPr bwMode="auto">
          <a:xfrm>
            <a:off x="2762250" y="-1138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Line 1196"/>
          <p:cNvSpPr>
            <a:spLocks noChangeShapeType="1"/>
          </p:cNvSpPr>
          <p:nvPr/>
        </p:nvSpPr>
        <p:spPr bwMode="auto">
          <a:xfrm>
            <a:off x="4083050" y="-1138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3292"/>
          <p:cNvSpPr>
            <a:spLocks noChangeShapeType="1"/>
          </p:cNvSpPr>
          <p:nvPr/>
        </p:nvSpPr>
        <p:spPr bwMode="auto">
          <a:xfrm>
            <a:off x="3028950" y="-1138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Line 3301"/>
          <p:cNvSpPr>
            <a:spLocks noChangeShapeType="1"/>
          </p:cNvSpPr>
          <p:nvPr/>
        </p:nvSpPr>
        <p:spPr bwMode="auto">
          <a:xfrm>
            <a:off x="4489450" y="-1138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Номер слайда 19"/>
          <p:cNvSpPr txBox="1">
            <a:spLocks/>
          </p:cNvSpPr>
          <p:nvPr/>
        </p:nvSpPr>
        <p:spPr bwMode="auto">
          <a:xfrm>
            <a:off x="8679738" y="6479692"/>
            <a:ext cx="609600" cy="5212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71B9B-87AE-4025-8ADD-2A468365D136}" type="slidenum">
              <a:rPr kumimoji="0" lang="uk-UA" sz="1200" b="1" i="0" u="none" strike="noStrike" kern="1200" cap="none" spc="0" normalizeH="0" baseline="0" noProof="0" smtClean="0">
                <a:ln>
                  <a:noFill/>
                </a:ln>
                <a:solidFill>
                  <a:srgbClr val="53548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uk-UA" sz="1200" b="1" i="0" u="none" strike="noStrike" kern="1200" cap="none" spc="0" normalizeH="0" baseline="0" noProof="0" smtClean="0">
              <a:ln>
                <a:noFill/>
              </a:ln>
              <a:solidFill>
                <a:srgbClr val="53548A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1" name="Таблиця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7244842"/>
              </p:ext>
            </p:extLst>
          </p:nvPr>
        </p:nvGraphicFramePr>
        <p:xfrm>
          <a:off x="179512" y="1340768"/>
          <a:ext cx="8784977" cy="529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447"/>
                <a:gridCol w="1450447"/>
                <a:gridCol w="658359"/>
                <a:gridCol w="761797"/>
                <a:gridCol w="657790"/>
                <a:gridCol w="761228"/>
                <a:gridCol w="925817"/>
                <a:gridCol w="1059546"/>
                <a:gridCol w="1059546"/>
              </a:tblGrid>
              <a:tr h="4487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Факультет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Спеціальність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Місць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Оригінали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Зараховано</a:t>
                      </a:r>
                      <a:r>
                        <a:rPr lang="ru-RU" sz="1400" b="1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 бюджет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Вакант-них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подано за </a:t>
                      </a:r>
                      <a:r>
                        <a:rPr lang="ru-RU" sz="1400" b="1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11-12 </a:t>
                      </a:r>
                      <a:r>
                        <a:rPr lang="ru-RU" sz="1400" b="1" u="none" strike="noStrike" dirty="0" err="1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серпня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Різниця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т.ч. </a:t>
                      </a:r>
                      <a:r>
                        <a:rPr lang="ru-RU" sz="1400" b="1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400" b="1" u="none" strike="noStrike" dirty="0" err="1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вакантні</a:t>
                      </a:r>
                      <a:r>
                        <a:rPr lang="ru-RU" sz="1400" b="1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dirty="0" err="1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місця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5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Медичний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Лікувальна</a:t>
                      </a:r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справа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677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+107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Педіатрія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+48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1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Медико-</a:t>
                      </a:r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профілактична</a:t>
                      </a:r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справа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+59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Стоматологічний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Стоматологія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+174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8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Медико-</a:t>
                      </a:r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психологічний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Медична</a:t>
                      </a:r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психологія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+28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ФПЛЗСУ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місця</a:t>
                      </a:r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чоловічі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6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місця</a:t>
                      </a:r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жіночі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7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793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749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460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ru-RU" sz="1400" b="1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416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793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4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6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Line 3"/>
          <p:cNvSpPr>
            <a:spLocks noChangeShapeType="1"/>
          </p:cNvSpPr>
          <p:nvPr/>
        </p:nvSpPr>
        <p:spPr bwMode="auto">
          <a:xfrm>
            <a:off x="4019550" y="-19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03" name="Line 4"/>
          <p:cNvSpPr>
            <a:spLocks noChangeShapeType="1"/>
          </p:cNvSpPr>
          <p:nvPr/>
        </p:nvSpPr>
        <p:spPr bwMode="auto">
          <a:xfrm>
            <a:off x="4019550" y="620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r>
              <a:rPr lang="ru-RU" dirty="0" smtClean="0"/>
              <a:t>К</a:t>
            </a:r>
            <a:r>
              <a:rPr lang="uk-UA" dirty="0" err="1" smtClean="0"/>
              <a:t>ількісна</a:t>
            </a:r>
            <a:r>
              <a:rPr lang="uk-UA" dirty="0" smtClean="0"/>
              <a:t> та якісна характеристика зарахованих на місця державного замовлення</a:t>
            </a:r>
            <a:endParaRPr lang="ru-RU" dirty="0"/>
          </a:p>
        </p:txBody>
      </p:sp>
      <p:sp>
        <p:nvSpPr>
          <p:cNvPr id="204804" name="Номер слайда 7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E0B3E-4A53-4C5F-B58F-69DDF1A89910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uk-UA" smtClean="0"/>
          </a:p>
        </p:txBody>
      </p:sp>
      <p:sp>
        <p:nvSpPr>
          <p:cNvPr id="9" name="TextBox 8"/>
          <p:cNvSpPr txBox="1"/>
          <p:nvPr/>
        </p:nvSpPr>
        <p:spPr>
          <a:xfrm>
            <a:off x="755576" y="-24"/>
            <a:ext cx="820891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uk-UA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10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graphicFrame>
        <p:nvGraphicFramePr>
          <p:cNvPr id="1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0830706"/>
              </p:ext>
            </p:extLst>
          </p:nvPr>
        </p:nvGraphicFramePr>
        <p:xfrm>
          <a:off x="153623" y="970548"/>
          <a:ext cx="8856984" cy="5782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170"/>
                <a:gridCol w="1075349"/>
                <a:gridCol w="1075349"/>
                <a:gridCol w="976303"/>
                <a:gridCol w="834810"/>
                <a:gridCol w="679168"/>
                <a:gridCol w="778213"/>
                <a:gridCol w="778213"/>
                <a:gridCol w="642409"/>
              </a:tblGrid>
              <a:tr h="22942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ПОКАЗНИКИ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ТОМУ ЧИСЛІ ЗА ФАКУЛЬТЕТАМИ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Медичний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ФПЛ ЗСУ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Стомато-логічний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Медико-</a:t>
                      </a:r>
                      <a:r>
                        <a:rPr lang="ru-RU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психоло</a:t>
                      </a:r>
                      <a:r>
                        <a:rPr lang="ru-RU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гічний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Лікувальна</a:t>
                      </a:r>
                      <a:r>
                        <a:rPr lang="ru-RU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справа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Педіатрія</a:t>
                      </a:r>
                      <a:r>
                        <a:rPr lang="ru-RU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Мед.-проф. </a:t>
                      </a:r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права 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 ОСІБ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793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793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570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6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тому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числі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</a:tr>
              <a:tr h="206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ЧОЛОВІКІВ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260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228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</a:tr>
              <a:tr h="217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28.75%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27.54%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14.17%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87.5%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6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ЖІНОК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533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565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413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200" b="1" i="0" u="none" strike="noStrike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</a:tr>
              <a:tr h="274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71.25%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72.46%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85.83%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12.5%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6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ЗОЛОТА МЕДАЛЬ, СРІБНА МЕДАЛЬ АБО ДИПЛОМ З ВІДЗНАКОЮ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356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381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297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b="1" i="0" u="none" strike="noStrike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200" b="1" i="0" u="none" strike="noStrike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</a:tr>
              <a:tr h="23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44.89%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48.05%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52.11%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39.17%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27.5%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7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ЖИТЕЛІ м. КИЄВА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</a:tr>
              <a:tr h="258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30.14%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24.34%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21.58%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37.5%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12.5%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7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ЖИТЕЛІ СІЛЬСЬКОЇ МІСЦЕВОСТІ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326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200" b="1" i="0" u="none" strike="noStrike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</a:tr>
              <a:tr h="277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41.11%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21.19%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20.88%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23.33%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27.5%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2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ЛІЦЕЇСТИ НМУ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</a:tr>
              <a:tr h="255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5.67%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5.8%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4.39%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3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 РЕЗУЛЬТАТАМИ СПІВБЕСІДИ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</a:tr>
              <a:tr h="18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1.01%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0.88%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1.05%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0.83%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9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ПОЗА КОНКУРСОМ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</a:tr>
              <a:tr h="18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18.16%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16.14%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20.53%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5.83%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12.5%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6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ЦІЛЬОВИЙ ПРИЙОМ СІЛЬСЬКОЇ МОЛОДІ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190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/>
                </a:tc>
              </a:tr>
              <a:tr h="18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23.96%</a:t>
                      </a:r>
                      <a:endParaRPr lang="ru-RU" sz="105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22.45%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26.84%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17.5%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4" marR="6404" marT="640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6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Line 3"/>
          <p:cNvSpPr>
            <a:spLocks noChangeShapeType="1"/>
          </p:cNvSpPr>
          <p:nvPr/>
        </p:nvSpPr>
        <p:spPr bwMode="auto">
          <a:xfrm>
            <a:off x="4019550" y="-19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03" name="Line 4"/>
          <p:cNvSpPr>
            <a:spLocks noChangeShapeType="1"/>
          </p:cNvSpPr>
          <p:nvPr/>
        </p:nvSpPr>
        <p:spPr bwMode="auto">
          <a:xfrm>
            <a:off x="4019550" y="620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Інформація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зарахування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місця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понад</a:t>
            </a:r>
            <a:r>
              <a:rPr lang="ru-RU" dirty="0" smtClean="0">
                <a:solidFill>
                  <a:schemeClr val="bg1"/>
                </a:solidFill>
              </a:rPr>
              <a:t> план державного </a:t>
            </a:r>
            <a:r>
              <a:rPr lang="ru-RU" dirty="0" err="1" smtClean="0">
                <a:solidFill>
                  <a:schemeClr val="bg1"/>
                </a:solidFill>
              </a:rPr>
              <a:t>замовлення</a:t>
            </a:r>
            <a:r>
              <a:rPr lang="ru-RU" dirty="0" smtClean="0">
                <a:solidFill>
                  <a:schemeClr val="bg1"/>
                </a:solidFill>
              </a:rPr>
              <a:t> (контракт) </a:t>
            </a:r>
          </a:p>
        </p:txBody>
      </p:sp>
      <p:sp>
        <p:nvSpPr>
          <p:cNvPr id="204804" name="Номер слайда 7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E0B3E-4A53-4C5F-B58F-69DDF1A89910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uk-UA" smtClean="0"/>
          </a:p>
        </p:txBody>
      </p:sp>
      <p:sp>
        <p:nvSpPr>
          <p:cNvPr id="9" name="TextBox 8"/>
          <p:cNvSpPr txBox="1"/>
          <p:nvPr/>
        </p:nvSpPr>
        <p:spPr>
          <a:xfrm>
            <a:off x="755576" y="-24"/>
            <a:ext cx="820891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uk-UA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10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graphicFrame>
        <p:nvGraphicFramePr>
          <p:cNvPr id="11" name="Таблиця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7179989"/>
              </p:ext>
            </p:extLst>
          </p:nvPr>
        </p:nvGraphicFramePr>
        <p:xfrm>
          <a:off x="179512" y="1428738"/>
          <a:ext cx="8821642" cy="5312631"/>
        </p:xfrm>
        <a:graphic>
          <a:graphicData uri="http://schemas.openxmlformats.org/drawingml/2006/table">
            <a:tbl>
              <a:tblPr/>
              <a:tblGrid>
                <a:gridCol w="1666244"/>
                <a:gridCol w="1666244"/>
                <a:gridCol w="992657"/>
                <a:gridCol w="992657"/>
                <a:gridCol w="1196505"/>
                <a:gridCol w="1196505"/>
                <a:gridCol w="1110830"/>
              </a:tblGrid>
              <a:tr h="371211">
                <a:tc rowSpan="2"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Факультет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Спеціальність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Місць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Оригінали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 рік                                               зараховано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 рік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</a:tr>
              <a:tr h="431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Різниця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047">
                <a:tc rowSpan="3"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Медичний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Лікувальна справа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28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Педіатрія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</a:tr>
              <a:tr h="588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Медико-</a:t>
                      </a:r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профілактична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справа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28047"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Стоматологічний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Стоматологія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</a:tr>
              <a:tr h="328047">
                <a:tc rowSpan="2"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Фармацевтичний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очна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форма </a:t>
                      </a:r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навчання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Фармація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-47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28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Технологія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ПКЗ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-81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</a:tr>
              <a:tr h="588757"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Фармацевтичний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заочна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форма </a:t>
                      </a:r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навчання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Фармація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48906"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Медико-</a:t>
                      </a:r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психологічний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Медична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психологія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</a:tr>
              <a:tr h="448906"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Медичний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Лікувальна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справа                                     2 курс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48906"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Медичний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коледж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Стоматологія</a:t>
                      </a:r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ортопедична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</a:tr>
              <a:tr h="345313">
                <a:tc gridSpan="2"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1727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1293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uk-UA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97" marR="6897" marT="6897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6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Line 3"/>
          <p:cNvSpPr>
            <a:spLocks noChangeShapeType="1"/>
          </p:cNvSpPr>
          <p:nvPr/>
        </p:nvSpPr>
        <p:spPr bwMode="auto">
          <a:xfrm>
            <a:off x="4019550" y="-193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03" name="Line 4"/>
          <p:cNvSpPr>
            <a:spLocks noChangeShapeType="1"/>
          </p:cNvSpPr>
          <p:nvPr/>
        </p:nvSpPr>
        <p:spPr bwMode="auto">
          <a:xfrm>
            <a:off x="4019550" y="620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Кількісний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якісний</a:t>
            </a:r>
            <a:r>
              <a:rPr lang="ru-RU" dirty="0" smtClean="0">
                <a:solidFill>
                  <a:schemeClr val="bg1"/>
                </a:solidFill>
              </a:rPr>
              <a:t> склад </a:t>
            </a:r>
            <a:r>
              <a:rPr lang="ru-RU" dirty="0" err="1" smtClean="0">
                <a:solidFill>
                  <a:schemeClr val="bg1"/>
                </a:solidFill>
              </a:rPr>
              <a:t>зарахованих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err="1" smtClean="0">
                <a:solidFill>
                  <a:schemeClr val="bg1"/>
                </a:solidFill>
              </a:rPr>
              <a:t>місця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понад</a:t>
            </a:r>
            <a:r>
              <a:rPr lang="ru-RU" dirty="0" smtClean="0">
                <a:solidFill>
                  <a:schemeClr val="bg1"/>
                </a:solidFill>
              </a:rPr>
              <a:t> план державного </a:t>
            </a:r>
            <a:r>
              <a:rPr lang="ru-RU" dirty="0" err="1" smtClean="0">
                <a:solidFill>
                  <a:schemeClr val="bg1"/>
                </a:solidFill>
              </a:rPr>
              <a:t>замовлення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4804" name="Номер слайда 7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E0B3E-4A53-4C5F-B58F-69DDF1A89910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uk-UA" smtClean="0"/>
          </a:p>
        </p:txBody>
      </p:sp>
      <p:sp>
        <p:nvSpPr>
          <p:cNvPr id="9" name="TextBox 8"/>
          <p:cNvSpPr txBox="1"/>
          <p:nvPr/>
        </p:nvSpPr>
        <p:spPr>
          <a:xfrm>
            <a:off x="755576" y="-24"/>
            <a:ext cx="820891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uk-UA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pic>
        <p:nvPicPr>
          <p:cNvPr id="10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graphicFrame>
        <p:nvGraphicFramePr>
          <p:cNvPr id="1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1759898"/>
              </p:ext>
            </p:extLst>
          </p:nvPr>
        </p:nvGraphicFramePr>
        <p:xfrm>
          <a:off x="71406" y="836708"/>
          <a:ext cx="8964488" cy="5757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1450"/>
                <a:gridCol w="613284"/>
                <a:gridCol w="613284"/>
                <a:gridCol w="633647"/>
                <a:gridCol w="633647"/>
                <a:gridCol w="633647"/>
                <a:gridCol w="633647"/>
                <a:gridCol w="633647"/>
                <a:gridCol w="633647"/>
                <a:gridCol w="633647"/>
                <a:gridCol w="633647"/>
                <a:gridCol w="633647"/>
                <a:gridCol w="633647"/>
              </a:tblGrid>
              <a:tr h="4012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ПОКАЗНИКИ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r>
                        <a:rPr lang="ru-RU" sz="11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2015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r>
                        <a:rPr lang="ru-RU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2014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ТОМУ ЧИСЛІ ЗА ФАКУЛЬТЕТАМИ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Медичний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Стомато-логічний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Медико-психоло-гічний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Фарм. денна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Фарм. заочна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ТПКЗ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Стом</a:t>
                      </a:r>
                      <a:r>
                        <a:rPr lang="ru-RU" sz="1100" b="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100" b="0" i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коледж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1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Лікувальна</a:t>
                      </a:r>
                      <a:r>
                        <a:rPr lang="ru-RU" sz="1100" b="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справа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курс </a:t>
                      </a:r>
                      <a:r>
                        <a:rPr lang="ru-RU" sz="1100" b="0" i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лікувальна</a:t>
                      </a:r>
                      <a:r>
                        <a:rPr lang="ru-RU" sz="1100" b="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справа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Педіатрія</a:t>
                      </a:r>
                      <a:r>
                        <a:rPr lang="ru-RU" sz="1100" b="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Мед.-проф. </a:t>
                      </a:r>
                      <a:r>
                        <a:rPr lang="en-US" sz="1100" b="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1100" b="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права 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 ОСІБ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1293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тому </a:t>
                      </a:r>
                      <a:r>
                        <a:rPr lang="ru-RU" sz="1100" b="1" i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числі</a:t>
                      </a:r>
                      <a:r>
                        <a:rPr lang="ru-RU" sz="11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абс.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абс.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абс.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607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ЧОЛОВІКІВ</a:t>
                      </a:r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607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28.54%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28.18%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42.22%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34.15%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30.26%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45.49%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34.09%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28.3%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12.2%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5.26%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52.17%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ЖІНОК</a:t>
                      </a:r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607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71.54%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71.82%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57.78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65.85%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69.74%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54.51%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65.91%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71.7%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87.8%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94.74%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47.83%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ЗОЛОТА МЕДАЛЬ, СРІБНА МЕДАЛЬ АБО ДИПЛОМ З </a:t>
                      </a:r>
                      <a:r>
                        <a:rPr lang="ru-RU" sz="11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ВІДЗНАКОЮ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607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13.89%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10.98%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2.63%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12.03%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4.55%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18.87%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ЖИТЕЛІ м. </a:t>
                      </a:r>
                      <a:r>
                        <a:rPr lang="ru-RU" sz="11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КИЄВА</a:t>
                      </a:r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0607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32.25%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41,66%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47.56%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56.58%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39.47%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47.73%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37.74%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14.6%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15.79%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17.39%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ЖИТЕЛІ СІЛЬСЬКОЇ </a:t>
                      </a:r>
                      <a:r>
                        <a:rPr lang="ru-RU" sz="11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МІСЦЕВОСТІ</a:t>
                      </a:r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607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22.04%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13.89%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19.51%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18.42%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11.65%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15.91%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15.09%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32.8%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15.79%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21.74%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ЛІЦЕЇСТИ НМУ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607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6.67%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6.1%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18.42%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7.52%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3.77%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5.26%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 РЕЗУЛЬТАТАМИ ІСПИТІВ 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607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39.91%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41,28%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0.38%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92.8%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ПОЗА </a:t>
                      </a:r>
                      <a:r>
                        <a:rPr lang="ru-RU" sz="11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КОНКУРСОМ</a:t>
                      </a:r>
                      <a:r>
                        <a:rPr lang="ru-RU" sz="11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607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3,03%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1.13%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5.66%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1.80%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05" marR="6605" marT="660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6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r>
              <a:rPr lang="ru-RU" dirty="0" err="1" smtClean="0"/>
              <a:t>Інформація</a:t>
            </a:r>
            <a:r>
              <a:rPr lang="ru-RU" dirty="0" smtClean="0"/>
              <a:t> про </a:t>
            </a:r>
            <a:r>
              <a:rPr lang="ru-RU" dirty="0" err="1" smtClean="0"/>
              <a:t>зарахування</a:t>
            </a:r>
            <a:r>
              <a:rPr lang="ru-RU" dirty="0" smtClean="0"/>
              <a:t> до НМУ у 2015 </a:t>
            </a:r>
            <a:r>
              <a:rPr lang="ru-RU" dirty="0" err="1" smtClean="0"/>
              <a:t>році</a:t>
            </a:r>
            <a:endParaRPr lang="ru-RU" dirty="0" smtClean="0"/>
          </a:p>
        </p:txBody>
      </p:sp>
      <p:sp>
        <p:nvSpPr>
          <p:cNvPr id="8195" name="Номер слайда 1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49E7A6-7FDF-497C-8589-5B2CAD7ED2CB}" type="slidenum">
              <a:rPr lang="uk-UA" smtClean="0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uk-UA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" y="888539"/>
          <a:ext cx="9143998" cy="59280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97741"/>
                <a:gridCol w="2097741"/>
                <a:gridCol w="1237129"/>
                <a:gridCol w="1237129"/>
                <a:gridCol w="1237129"/>
                <a:gridCol w="1237129"/>
              </a:tblGrid>
              <a:tr h="3876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Факультет</a:t>
                      </a:r>
                    </a:p>
                  </a:txBody>
                  <a:tcPr marL="5436" marR="5436" marT="5436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Спеціальність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Місць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36" marR="5436" marT="543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Зараховано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36" marR="5436" marT="543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50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5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Медичний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Лікувальна</a:t>
                      </a:r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справа</a:t>
                      </a: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</a:tr>
              <a:tr h="342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Педіатрія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218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CC"/>
                    </a:solidFill>
                  </a:tcPr>
                </a:tc>
              </a:tr>
              <a:tr h="495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Медико-профілактична</a:t>
                      </a:r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справа</a:t>
                      </a: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126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</a:tr>
              <a:tr h="342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Стоматологічний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Стоматологія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274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301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CC"/>
                    </a:solidFill>
                  </a:tcPr>
                </a:tc>
              </a:tr>
              <a:tr h="342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Фармацевтичний</a:t>
                      </a:r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</a:t>
                      </a:r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очна</a:t>
                      </a:r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форма </a:t>
                      </a:r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навчання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Фармація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CC"/>
                    </a:solidFill>
                  </a:tcPr>
                </a:tc>
              </a:tr>
              <a:tr h="342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Технологія</a:t>
                      </a:r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ПКЗ</a:t>
                      </a: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</a:tr>
              <a:tr h="615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Фармацевтичний</a:t>
                      </a:r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заочна</a:t>
                      </a:r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форма </a:t>
                      </a:r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навчання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Фармація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500</a:t>
                      </a: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498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</a:tr>
              <a:tr h="468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Медико-психологічний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Медична</a:t>
                      </a:r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психологія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</a:t>
                      </a:r>
                    </a:p>
                  </a:txBody>
                  <a:tcPr marL="5436" marR="5436" marT="543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</a:tr>
              <a:tr h="468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ФПЛЗСУ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Лікувальна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справа</a:t>
                      </a:r>
                    </a:p>
                  </a:txBody>
                  <a:tcPr marL="5436" marR="5436" marT="543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468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Медичний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Лікувальна</a:t>
                      </a:r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справа                                     2 курс</a:t>
                      </a:r>
                    </a:p>
                  </a:txBody>
                  <a:tcPr marL="5436" marR="5436" marT="543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468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Медичний</a:t>
                      </a:r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коледж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Стоматологія</a:t>
                      </a:r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kern="1200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ортопедична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</a:t>
                      </a: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CC"/>
                    </a:solidFill>
                  </a:tcPr>
                </a:tc>
              </a:tr>
              <a:tr h="3605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Разом</a:t>
                      </a:r>
                    </a:p>
                  </a:txBody>
                  <a:tcPr marL="5436" marR="5436" marT="543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2520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2490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2086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2113</a:t>
                      </a:r>
                      <a:endParaRPr lang="ru-RU" sz="1400" b="1" i="0" u="none" strike="noStrike" kern="1200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36" marR="5436" marT="543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1472" y="1095383"/>
            <a:ext cx="5786478" cy="5619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auto">
              <a:lnSpc>
                <a:spcPct val="130000"/>
              </a:lnSpc>
              <a:spcBef>
                <a:spcPct val="25000"/>
              </a:spcBef>
              <a:spcAft>
                <a:spcPct val="10000"/>
              </a:spcAft>
              <a:defRPr/>
            </a:pPr>
            <a:r>
              <a:rPr lang="uk-UA" sz="2000" b="1" dirty="0" smtClean="0">
                <a:solidFill>
                  <a:srgbClr val="0226BE"/>
                </a:solidFill>
                <a:latin typeface="+mn-lt"/>
              </a:rPr>
              <a:t>Правила прийому до НМУ імені О.О.Богомольця розроблені відповідно до Умов прийому  на навчання до ВНЗ України</a:t>
            </a:r>
            <a:r>
              <a:rPr lang="uk-UA" sz="2000" dirty="0" smtClean="0">
                <a:solidFill>
                  <a:srgbClr val="0226BE"/>
                </a:solidFill>
                <a:latin typeface="+mn-lt"/>
              </a:rPr>
              <a:t> (наказ Міністерства освіти і науки України від 15 жовтня 2014 року за № 1172 та зареєстрованих у Міністерстві юстиції України 04 листопада 2014 року за № 1390/26167, затверджені на Вченій Раді НМУ  </a:t>
            </a:r>
            <a:br>
              <a:rPr lang="uk-UA" sz="2000" dirty="0" smtClean="0">
                <a:solidFill>
                  <a:srgbClr val="0226BE"/>
                </a:solidFill>
                <a:latin typeface="+mn-lt"/>
              </a:rPr>
            </a:br>
            <a:r>
              <a:rPr lang="uk-UA" sz="2000" dirty="0" smtClean="0">
                <a:solidFill>
                  <a:srgbClr val="0226BE"/>
                </a:solidFill>
                <a:latin typeface="+mn-lt"/>
              </a:rPr>
              <a:t>(протокол № 5  від 27 листопада 2014 року),</a:t>
            </a:r>
            <a:br>
              <a:rPr lang="uk-UA" sz="2000" dirty="0" smtClean="0">
                <a:solidFill>
                  <a:srgbClr val="0226BE"/>
                </a:solidFill>
                <a:latin typeface="+mn-lt"/>
              </a:rPr>
            </a:br>
            <a:r>
              <a:rPr lang="uk-UA" sz="2000" b="1" dirty="0" smtClean="0">
                <a:solidFill>
                  <a:srgbClr val="0226BE"/>
                </a:solidFill>
                <a:latin typeface="+mn-lt"/>
              </a:rPr>
              <a:t>Зі змінами і доповненнями</a:t>
            </a:r>
            <a:r>
              <a:rPr lang="uk-UA" sz="2000" dirty="0" smtClean="0">
                <a:solidFill>
                  <a:srgbClr val="0226BE"/>
                </a:solidFill>
                <a:latin typeface="+mn-lt"/>
              </a:rPr>
              <a:t>  (</a:t>
            </a:r>
            <a:r>
              <a:rPr lang="ru-RU" sz="2000" dirty="0" smtClean="0">
                <a:solidFill>
                  <a:srgbClr val="0226BE"/>
                </a:solidFill>
                <a:latin typeface="+mn-lt"/>
              </a:rPr>
              <a:t>наказ МОН </a:t>
            </a:r>
            <a:r>
              <a:rPr lang="ru-RU" sz="2000" dirty="0" err="1" smtClean="0">
                <a:solidFill>
                  <a:srgbClr val="0226BE"/>
                </a:solidFill>
                <a:latin typeface="+mn-lt"/>
              </a:rPr>
              <a:t>України</a:t>
            </a:r>
            <a:r>
              <a:rPr lang="ru-RU" sz="2000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rgbClr val="0226BE"/>
                </a:solidFill>
                <a:latin typeface="+mn-lt"/>
              </a:rPr>
              <a:t>від</a:t>
            </a:r>
            <a:r>
              <a:rPr lang="ru-RU" sz="2000" dirty="0" smtClean="0">
                <a:solidFill>
                  <a:srgbClr val="0226BE"/>
                </a:solidFill>
                <a:latin typeface="+mn-lt"/>
              </a:rPr>
              <a:t> 11.06.2015 року за № 615</a:t>
            </a:r>
            <a:r>
              <a:rPr lang="uk-UA" sz="2000" dirty="0" smtClean="0">
                <a:solidFill>
                  <a:srgbClr val="0226BE"/>
                </a:solidFill>
                <a:latin typeface="+mn-lt"/>
              </a:rPr>
              <a:t>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226B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Текст 7"/>
          <p:cNvSpPr txBox="1">
            <a:spLocks/>
          </p:cNvSpPr>
          <p:nvPr/>
        </p:nvSpPr>
        <p:spPr>
          <a:xfrm>
            <a:off x="857224" y="0"/>
            <a:ext cx="8286808" cy="7143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прийому 2015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030E4-CB8D-4372-9C23-5520AA2DCE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9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1" y="-24"/>
            <a:ext cx="714115" cy="785789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13787" t="4883" r="48713" b="1367"/>
          <a:stretch>
            <a:fillRect/>
          </a:stretch>
        </p:blipFill>
        <p:spPr bwMode="auto">
          <a:xfrm>
            <a:off x="6340059" y="1524011"/>
            <a:ext cx="2732503" cy="38576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pPr lvl="0">
              <a:defRPr/>
            </a:pPr>
            <a:r>
              <a:rPr lang="ru-RU" dirty="0" smtClean="0">
                <a:latin typeface="Arial" charset="0"/>
              </a:rPr>
              <a:t>РОЗПОДІЛ ЗАРАХОВАНИХ ЗА ОБЛАСТЯМИ у 2015 </a:t>
            </a:r>
            <a:r>
              <a:rPr lang="ru-RU" dirty="0" err="1" smtClean="0">
                <a:latin typeface="Arial" charset="0"/>
              </a:rPr>
              <a:t>році</a:t>
            </a:r>
            <a:endParaRPr lang="ru-RU" dirty="0">
              <a:latin typeface="Arial" charset="0"/>
            </a:endParaRPr>
          </a:p>
        </p:txBody>
      </p:sp>
      <p:sp>
        <p:nvSpPr>
          <p:cNvPr id="8195" name="Номер слайда 1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49E7A6-7FDF-497C-8589-5B2CAD7ED2CB}" type="slidenum">
              <a:rPr lang="uk-UA" smtClean="0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uk-UA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071813" y="1286624"/>
            <a:ext cx="720080" cy="4320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8679738" y="6479692"/>
            <a:ext cx="609600" cy="5212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30CE2-06CA-44F4-BD72-38AC9AA4A811}" type="slidenum">
              <a:rPr kumimoji="0" lang="uk-U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uk-UA" sz="1200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4763" y="1330548"/>
            <a:ext cx="1214437" cy="1558925"/>
          </a:xfrm>
          <a:custGeom>
            <a:avLst/>
            <a:gdLst>
              <a:gd name="T0" fmla="*/ 2147483647 w 636"/>
              <a:gd name="T1" fmla="*/ 2147483647 h 830"/>
              <a:gd name="T2" fmla="*/ 2147483647 w 636"/>
              <a:gd name="T3" fmla="*/ 2147483647 h 830"/>
              <a:gd name="T4" fmla="*/ 2147483647 w 636"/>
              <a:gd name="T5" fmla="*/ 2147483647 h 830"/>
              <a:gd name="T6" fmla="*/ 2147483647 w 636"/>
              <a:gd name="T7" fmla="*/ 2147483647 h 830"/>
              <a:gd name="T8" fmla="*/ 2147483647 w 636"/>
              <a:gd name="T9" fmla="*/ 2147483647 h 830"/>
              <a:gd name="T10" fmla="*/ 2147483647 w 636"/>
              <a:gd name="T11" fmla="*/ 2147483647 h 830"/>
              <a:gd name="T12" fmla="*/ 2147483647 w 636"/>
              <a:gd name="T13" fmla="*/ 2147483647 h 830"/>
              <a:gd name="T14" fmla="*/ 2147483647 w 636"/>
              <a:gd name="T15" fmla="*/ 2147483647 h 830"/>
              <a:gd name="T16" fmla="*/ 2147483647 w 636"/>
              <a:gd name="T17" fmla="*/ 2147483647 h 830"/>
              <a:gd name="T18" fmla="*/ 2147483647 w 636"/>
              <a:gd name="T19" fmla="*/ 2147483647 h 830"/>
              <a:gd name="T20" fmla="*/ 2147483647 w 636"/>
              <a:gd name="T21" fmla="*/ 2147483647 h 830"/>
              <a:gd name="T22" fmla="*/ 2147483647 w 636"/>
              <a:gd name="T23" fmla="*/ 2147483647 h 830"/>
              <a:gd name="T24" fmla="*/ 2147483647 w 636"/>
              <a:gd name="T25" fmla="*/ 2147483647 h 830"/>
              <a:gd name="T26" fmla="*/ 2147483647 w 636"/>
              <a:gd name="T27" fmla="*/ 2147483647 h 830"/>
              <a:gd name="T28" fmla="*/ 2147483647 w 636"/>
              <a:gd name="T29" fmla="*/ 2147483647 h 830"/>
              <a:gd name="T30" fmla="*/ 2147483647 w 636"/>
              <a:gd name="T31" fmla="*/ 2147483647 h 830"/>
              <a:gd name="T32" fmla="*/ 2147483647 w 636"/>
              <a:gd name="T33" fmla="*/ 2147483647 h 830"/>
              <a:gd name="T34" fmla="*/ 2147483647 w 636"/>
              <a:gd name="T35" fmla="*/ 2147483647 h 830"/>
              <a:gd name="T36" fmla="*/ 2147483647 w 636"/>
              <a:gd name="T37" fmla="*/ 2147483647 h 830"/>
              <a:gd name="T38" fmla="*/ 2147483647 w 636"/>
              <a:gd name="T39" fmla="*/ 2147483647 h 830"/>
              <a:gd name="T40" fmla="*/ 2147483647 w 636"/>
              <a:gd name="T41" fmla="*/ 2147483647 h 830"/>
              <a:gd name="T42" fmla="*/ 2147483647 w 636"/>
              <a:gd name="T43" fmla="*/ 2147483647 h 830"/>
              <a:gd name="T44" fmla="*/ 2147483647 w 636"/>
              <a:gd name="T45" fmla="*/ 2147483647 h 830"/>
              <a:gd name="T46" fmla="*/ 2147483647 w 636"/>
              <a:gd name="T47" fmla="*/ 0 h 830"/>
              <a:gd name="T48" fmla="*/ 2147483647 w 636"/>
              <a:gd name="T49" fmla="*/ 2147483647 h 830"/>
              <a:gd name="T50" fmla="*/ 2147483647 w 636"/>
              <a:gd name="T51" fmla="*/ 2147483647 h 830"/>
              <a:gd name="T52" fmla="*/ 2147483647 w 636"/>
              <a:gd name="T53" fmla="*/ 2147483647 h 830"/>
              <a:gd name="T54" fmla="*/ 2147483647 w 636"/>
              <a:gd name="T55" fmla="*/ 2147483647 h 830"/>
              <a:gd name="T56" fmla="*/ 2147483647 w 636"/>
              <a:gd name="T57" fmla="*/ 2147483647 h 830"/>
              <a:gd name="T58" fmla="*/ 2147483647 w 636"/>
              <a:gd name="T59" fmla="*/ 2147483647 h 830"/>
              <a:gd name="T60" fmla="*/ 2147483647 w 636"/>
              <a:gd name="T61" fmla="*/ 2147483647 h 830"/>
              <a:gd name="T62" fmla="*/ 0 w 636"/>
              <a:gd name="T63" fmla="*/ 2147483647 h 830"/>
              <a:gd name="T64" fmla="*/ 2147483647 w 636"/>
              <a:gd name="T65" fmla="*/ 2147483647 h 830"/>
              <a:gd name="T66" fmla="*/ 2147483647 w 636"/>
              <a:gd name="T67" fmla="*/ 2147483647 h 830"/>
              <a:gd name="T68" fmla="*/ 2147483647 w 636"/>
              <a:gd name="T69" fmla="*/ 2147483647 h 830"/>
              <a:gd name="T70" fmla="*/ 2147483647 w 636"/>
              <a:gd name="T71" fmla="*/ 2147483647 h 830"/>
              <a:gd name="T72" fmla="*/ 2147483647 w 636"/>
              <a:gd name="T73" fmla="*/ 2147483647 h 830"/>
              <a:gd name="T74" fmla="*/ 2147483647 w 636"/>
              <a:gd name="T75" fmla="*/ 2147483647 h 830"/>
              <a:gd name="T76" fmla="*/ 2147483647 w 636"/>
              <a:gd name="T77" fmla="*/ 2147483647 h 830"/>
              <a:gd name="T78" fmla="*/ 2147483647 w 636"/>
              <a:gd name="T79" fmla="*/ 2147483647 h 830"/>
              <a:gd name="T80" fmla="*/ 2147483647 w 636"/>
              <a:gd name="T81" fmla="*/ 2147483647 h 830"/>
              <a:gd name="T82" fmla="*/ 2147483647 w 636"/>
              <a:gd name="T83" fmla="*/ 2147483647 h 830"/>
              <a:gd name="T84" fmla="*/ 2147483647 w 636"/>
              <a:gd name="T85" fmla="*/ 2147483647 h 830"/>
              <a:gd name="T86" fmla="*/ 2147483647 w 636"/>
              <a:gd name="T87" fmla="*/ 2147483647 h 830"/>
              <a:gd name="T88" fmla="*/ 2147483647 w 636"/>
              <a:gd name="T89" fmla="*/ 2147483647 h 830"/>
              <a:gd name="T90" fmla="*/ 2147483647 w 636"/>
              <a:gd name="T91" fmla="*/ 2147483647 h 8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6"/>
              <a:gd name="T139" fmla="*/ 0 h 830"/>
              <a:gd name="T140" fmla="*/ 636 w 636"/>
              <a:gd name="T141" fmla="*/ 830 h 8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6" h="830">
                <a:moveTo>
                  <a:pt x="436" y="822"/>
                </a:moveTo>
                <a:cubicBezTo>
                  <a:pt x="441" y="818"/>
                  <a:pt x="448" y="815"/>
                  <a:pt x="454" y="812"/>
                </a:cubicBezTo>
                <a:cubicBezTo>
                  <a:pt x="460" y="809"/>
                  <a:pt x="472" y="806"/>
                  <a:pt x="472" y="806"/>
                </a:cubicBezTo>
                <a:cubicBezTo>
                  <a:pt x="483" y="773"/>
                  <a:pt x="505" y="774"/>
                  <a:pt x="538" y="772"/>
                </a:cubicBezTo>
                <a:cubicBezTo>
                  <a:pt x="543" y="765"/>
                  <a:pt x="547" y="747"/>
                  <a:pt x="554" y="742"/>
                </a:cubicBezTo>
                <a:cubicBezTo>
                  <a:pt x="558" y="740"/>
                  <a:pt x="566" y="738"/>
                  <a:pt x="566" y="738"/>
                </a:cubicBezTo>
                <a:cubicBezTo>
                  <a:pt x="586" y="741"/>
                  <a:pt x="577" y="738"/>
                  <a:pt x="594" y="744"/>
                </a:cubicBezTo>
                <a:cubicBezTo>
                  <a:pt x="596" y="745"/>
                  <a:pt x="600" y="746"/>
                  <a:pt x="600" y="746"/>
                </a:cubicBezTo>
                <a:cubicBezTo>
                  <a:pt x="605" y="739"/>
                  <a:pt x="614" y="733"/>
                  <a:pt x="622" y="728"/>
                </a:cubicBezTo>
                <a:cubicBezTo>
                  <a:pt x="625" y="719"/>
                  <a:pt x="628" y="712"/>
                  <a:pt x="632" y="704"/>
                </a:cubicBezTo>
                <a:cubicBezTo>
                  <a:pt x="634" y="700"/>
                  <a:pt x="636" y="692"/>
                  <a:pt x="636" y="692"/>
                </a:cubicBezTo>
                <a:cubicBezTo>
                  <a:pt x="634" y="679"/>
                  <a:pt x="635" y="669"/>
                  <a:pt x="624" y="662"/>
                </a:cubicBezTo>
                <a:cubicBezTo>
                  <a:pt x="615" y="649"/>
                  <a:pt x="619" y="636"/>
                  <a:pt x="602" y="630"/>
                </a:cubicBezTo>
                <a:cubicBezTo>
                  <a:pt x="595" y="620"/>
                  <a:pt x="600" y="629"/>
                  <a:pt x="596" y="614"/>
                </a:cubicBezTo>
                <a:cubicBezTo>
                  <a:pt x="595" y="610"/>
                  <a:pt x="592" y="602"/>
                  <a:pt x="592" y="602"/>
                </a:cubicBezTo>
                <a:cubicBezTo>
                  <a:pt x="596" y="591"/>
                  <a:pt x="596" y="601"/>
                  <a:pt x="602" y="584"/>
                </a:cubicBezTo>
                <a:cubicBezTo>
                  <a:pt x="603" y="580"/>
                  <a:pt x="606" y="572"/>
                  <a:pt x="606" y="572"/>
                </a:cubicBezTo>
                <a:cubicBezTo>
                  <a:pt x="605" y="570"/>
                  <a:pt x="605" y="567"/>
                  <a:pt x="604" y="566"/>
                </a:cubicBezTo>
                <a:cubicBezTo>
                  <a:pt x="603" y="565"/>
                  <a:pt x="599" y="566"/>
                  <a:pt x="598" y="564"/>
                </a:cubicBezTo>
                <a:cubicBezTo>
                  <a:pt x="592" y="548"/>
                  <a:pt x="601" y="545"/>
                  <a:pt x="588" y="536"/>
                </a:cubicBezTo>
                <a:cubicBezTo>
                  <a:pt x="584" y="525"/>
                  <a:pt x="578" y="515"/>
                  <a:pt x="568" y="508"/>
                </a:cubicBezTo>
                <a:cubicBezTo>
                  <a:pt x="562" y="490"/>
                  <a:pt x="564" y="500"/>
                  <a:pt x="562" y="478"/>
                </a:cubicBezTo>
                <a:cubicBezTo>
                  <a:pt x="564" y="468"/>
                  <a:pt x="564" y="462"/>
                  <a:pt x="570" y="454"/>
                </a:cubicBezTo>
                <a:cubicBezTo>
                  <a:pt x="566" y="438"/>
                  <a:pt x="550" y="444"/>
                  <a:pt x="538" y="448"/>
                </a:cubicBezTo>
                <a:cubicBezTo>
                  <a:pt x="534" y="442"/>
                  <a:pt x="527" y="439"/>
                  <a:pt x="524" y="432"/>
                </a:cubicBezTo>
                <a:cubicBezTo>
                  <a:pt x="520" y="422"/>
                  <a:pt x="515" y="399"/>
                  <a:pt x="506" y="396"/>
                </a:cubicBezTo>
                <a:cubicBezTo>
                  <a:pt x="492" y="399"/>
                  <a:pt x="470" y="401"/>
                  <a:pt x="458" y="408"/>
                </a:cubicBezTo>
                <a:cubicBezTo>
                  <a:pt x="439" y="419"/>
                  <a:pt x="454" y="414"/>
                  <a:pt x="438" y="418"/>
                </a:cubicBezTo>
                <a:cubicBezTo>
                  <a:pt x="431" y="417"/>
                  <a:pt x="422" y="419"/>
                  <a:pt x="416" y="416"/>
                </a:cubicBezTo>
                <a:cubicBezTo>
                  <a:pt x="410" y="413"/>
                  <a:pt x="416" y="399"/>
                  <a:pt x="410" y="398"/>
                </a:cubicBezTo>
                <a:cubicBezTo>
                  <a:pt x="403" y="397"/>
                  <a:pt x="395" y="397"/>
                  <a:pt x="388" y="396"/>
                </a:cubicBezTo>
                <a:cubicBezTo>
                  <a:pt x="378" y="393"/>
                  <a:pt x="368" y="390"/>
                  <a:pt x="358" y="388"/>
                </a:cubicBezTo>
                <a:cubicBezTo>
                  <a:pt x="344" y="390"/>
                  <a:pt x="347" y="394"/>
                  <a:pt x="336" y="398"/>
                </a:cubicBezTo>
                <a:cubicBezTo>
                  <a:pt x="323" y="394"/>
                  <a:pt x="328" y="379"/>
                  <a:pt x="332" y="368"/>
                </a:cubicBezTo>
                <a:cubicBezTo>
                  <a:pt x="328" y="346"/>
                  <a:pt x="311" y="328"/>
                  <a:pt x="302" y="308"/>
                </a:cubicBezTo>
                <a:cubicBezTo>
                  <a:pt x="302" y="308"/>
                  <a:pt x="297" y="293"/>
                  <a:pt x="296" y="290"/>
                </a:cubicBezTo>
                <a:cubicBezTo>
                  <a:pt x="294" y="285"/>
                  <a:pt x="288" y="278"/>
                  <a:pt x="288" y="278"/>
                </a:cubicBezTo>
                <a:cubicBezTo>
                  <a:pt x="285" y="250"/>
                  <a:pt x="284" y="265"/>
                  <a:pt x="278" y="248"/>
                </a:cubicBezTo>
                <a:cubicBezTo>
                  <a:pt x="281" y="240"/>
                  <a:pt x="284" y="239"/>
                  <a:pt x="292" y="236"/>
                </a:cubicBezTo>
                <a:cubicBezTo>
                  <a:pt x="303" y="219"/>
                  <a:pt x="312" y="225"/>
                  <a:pt x="336" y="224"/>
                </a:cubicBezTo>
                <a:cubicBezTo>
                  <a:pt x="344" y="211"/>
                  <a:pt x="349" y="198"/>
                  <a:pt x="334" y="188"/>
                </a:cubicBezTo>
                <a:cubicBezTo>
                  <a:pt x="330" y="176"/>
                  <a:pt x="325" y="176"/>
                  <a:pt x="314" y="172"/>
                </a:cubicBezTo>
                <a:cubicBezTo>
                  <a:pt x="306" y="160"/>
                  <a:pt x="298" y="152"/>
                  <a:pt x="286" y="144"/>
                </a:cubicBezTo>
                <a:cubicBezTo>
                  <a:pt x="281" y="137"/>
                  <a:pt x="273" y="131"/>
                  <a:pt x="266" y="126"/>
                </a:cubicBezTo>
                <a:cubicBezTo>
                  <a:pt x="258" y="102"/>
                  <a:pt x="248" y="78"/>
                  <a:pt x="240" y="54"/>
                </a:cubicBezTo>
                <a:cubicBezTo>
                  <a:pt x="237" y="46"/>
                  <a:pt x="220" y="38"/>
                  <a:pt x="220" y="38"/>
                </a:cubicBezTo>
                <a:cubicBezTo>
                  <a:pt x="215" y="30"/>
                  <a:pt x="215" y="19"/>
                  <a:pt x="208" y="12"/>
                </a:cubicBezTo>
                <a:cubicBezTo>
                  <a:pt x="202" y="6"/>
                  <a:pt x="192" y="5"/>
                  <a:pt x="184" y="0"/>
                </a:cubicBezTo>
                <a:cubicBezTo>
                  <a:pt x="165" y="2"/>
                  <a:pt x="154" y="4"/>
                  <a:pt x="138" y="12"/>
                </a:cubicBezTo>
                <a:cubicBezTo>
                  <a:pt x="130" y="16"/>
                  <a:pt x="114" y="22"/>
                  <a:pt x="114" y="22"/>
                </a:cubicBezTo>
                <a:cubicBezTo>
                  <a:pt x="106" y="19"/>
                  <a:pt x="106" y="15"/>
                  <a:pt x="98" y="12"/>
                </a:cubicBezTo>
                <a:cubicBezTo>
                  <a:pt x="83" y="17"/>
                  <a:pt x="89" y="13"/>
                  <a:pt x="80" y="22"/>
                </a:cubicBezTo>
                <a:cubicBezTo>
                  <a:pt x="73" y="42"/>
                  <a:pt x="76" y="30"/>
                  <a:pt x="74" y="60"/>
                </a:cubicBezTo>
                <a:cubicBezTo>
                  <a:pt x="76" y="71"/>
                  <a:pt x="77" y="74"/>
                  <a:pt x="86" y="80"/>
                </a:cubicBezTo>
                <a:cubicBezTo>
                  <a:pt x="92" y="89"/>
                  <a:pt x="103" y="97"/>
                  <a:pt x="90" y="108"/>
                </a:cubicBezTo>
                <a:cubicBezTo>
                  <a:pt x="81" y="116"/>
                  <a:pt x="70" y="122"/>
                  <a:pt x="60" y="128"/>
                </a:cubicBezTo>
                <a:cubicBezTo>
                  <a:pt x="56" y="131"/>
                  <a:pt x="48" y="136"/>
                  <a:pt x="48" y="136"/>
                </a:cubicBezTo>
                <a:cubicBezTo>
                  <a:pt x="44" y="147"/>
                  <a:pt x="47" y="140"/>
                  <a:pt x="38" y="154"/>
                </a:cubicBezTo>
                <a:cubicBezTo>
                  <a:pt x="31" y="165"/>
                  <a:pt x="30" y="184"/>
                  <a:pt x="26" y="196"/>
                </a:cubicBezTo>
                <a:cubicBezTo>
                  <a:pt x="23" y="230"/>
                  <a:pt x="25" y="249"/>
                  <a:pt x="36" y="282"/>
                </a:cubicBezTo>
                <a:cubicBezTo>
                  <a:pt x="39" y="306"/>
                  <a:pt x="40" y="332"/>
                  <a:pt x="26" y="352"/>
                </a:cubicBezTo>
                <a:cubicBezTo>
                  <a:pt x="23" y="367"/>
                  <a:pt x="18" y="383"/>
                  <a:pt x="14" y="398"/>
                </a:cubicBezTo>
                <a:cubicBezTo>
                  <a:pt x="12" y="404"/>
                  <a:pt x="8" y="416"/>
                  <a:pt x="8" y="416"/>
                </a:cubicBezTo>
                <a:cubicBezTo>
                  <a:pt x="6" y="434"/>
                  <a:pt x="2" y="441"/>
                  <a:pt x="0" y="460"/>
                </a:cubicBezTo>
                <a:cubicBezTo>
                  <a:pt x="1" y="464"/>
                  <a:pt x="4" y="474"/>
                  <a:pt x="8" y="478"/>
                </a:cubicBezTo>
                <a:cubicBezTo>
                  <a:pt x="12" y="481"/>
                  <a:pt x="20" y="486"/>
                  <a:pt x="20" y="486"/>
                </a:cubicBezTo>
                <a:cubicBezTo>
                  <a:pt x="25" y="493"/>
                  <a:pt x="24" y="497"/>
                  <a:pt x="32" y="500"/>
                </a:cubicBezTo>
                <a:cubicBezTo>
                  <a:pt x="36" y="511"/>
                  <a:pt x="36" y="527"/>
                  <a:pt x="46" y="534"/>
                </a:cubicBezTo>
                <a:cubicBezTo>
                  <a:pt x="49" y="543"/>
                  <a:pt x="51" y="550"/>
                  <a:pt x="56" y="558"/>
                </a:cubicBezTo>
                <a:cubicBezTo>
                  <a:pt x="58" y="567"/>
                  <a:pt x="61" y="572"/>
                  <a:pt x="64" y="580"/>
                </a:cubicBezTo>
                <a:cubicBezTo>
                  <a:pt x="61" y="599"/>
                  <a:pt x="65" y="590"/>
                  <a:pt x="54" y="606"/>
                </a:cubicBezTo>
                <a:cubicBezTo>
                  <a:pt x="50" y="611"/>
                  <a:pt x="48" y="624"/>
                  <a:pt x="48" y="624"/>
                </a:cubicBezTo>
                <a:cubicBezTo>
                  <a:pt x="46" y="664"/>
                  <a:pt x="50" y="660"/>
                  <a:pt x="58" y="692"/>
                </a:cubicBezTo>
                <a:cubicBezTo>
                  <a:pt x="56" y="702"/>
                  <a:pt x="52" y="714"/>
                  <a:pt x="64" y="718"/>
                </a:cubicBezTo>
                <a:cubicBezTo>
                  <a:pt x="77" y="717"/>
                  <a:pt x="90" y="718"/>
                  <a:pt x="102" y="716"/>
                </a:cubicBezTo>
                <a:cubicBezTo>
                  <a:pt x="107" y="715"/>
                  <a:pt x="114" y="708"/>
                  <a:pt x="114" y="708"/>
                </a:cubicBezTo>
                <a:cubicBezTo>
                  <a:pt x="136" y="709"/>
                  <a:pt x="143" y="706"/>
                  <a:pt x="158" y="716"/>
                </a:cubicBezTo>
                <a:cubicBezTo>
                  <a:pt x="163" y="724"/>
                  <a:pt x="175" y="735"/>
                  <a:pt x="184" y="738"/>
                </a:cubicBezTo>
                <a:cubicBezTo>
                  <a:pt x="205" y="735"/>
                  <a:pt x="193" y="740"/>
                  <a:pt x="202" y="730"/>
                </a:cubicBezTo>
                <a:cubicBezTo>
                  <a:pt x="206" y="726"/>
                  <a:pt x="214" y="718"/>
                  <a:pt x="214" y="718"/>
                </a:cubicBezTo>
                <a:cubicBezTo>
                  <a:pt x="222" y="686"/>
                  <a:pt x="261" y="695"/>
                  <a:pt x="288" y="694"/>
                </a:cubicBezTo>
                <a:cubicBezTo>
                  <a:pt x="303" y="689"/>
                  <a:pt x="284" y="697"/>
                  <a:pt x="296" y="682"/>
                </a:cubicBezTo>
                <a:cubicBezTo>
                  <a:pt x="302" y="674"/>
                  <a:pt x="309" y="674"/>
                  <a:pt x="318" y="672"/>
                </a:cubicBezTo>
                <a:cubicBezTo>
                  <a:pt x="334" y="677"/>
                  <a:pt x="334" y="699"/>
                  <a:pt x="348" y="708"/>
                </a:cubicBezTo>
                <a:cubicBezTo>
                  <a:pt x="351" y="718"/>
                  <a:pt x="351" y="739"/>
                  <a:pt x="360" y="746"/>
                </a:cubicBezTo>
                <a:cubicBezTo>
                  <a:pt x="371" y="755"/>
                  <a:pt x="388" y="758"/>
                  <a:pt x="402" y="760"/>
                </a:cubicBezTo>
                <a:cubicBezTo>
                  <a:pt x="405" y="764"/>
                  <a:pt x="408" y="767"/>
                  <a:pt x="410" y="772"/>
                </a:cubicBezTo>
                <a:cubicBezTo>
                  <a:pt x="411" y="776"/>
                  <a:pt x="414" y="784"/>
                  <a:pt x="414" y="784"/>
                </a:cubicBezTo>
                <a:cubicBezTo>
                  <a:pt x="409" y="789"/>
                  <a:pt x="400" y="802"/>
                  <a:pt x="400" y="802"/>
                </a:cubicBezTo>
                <a:cubicBezTo>
                  <a:pt x="403" y="810"/>
                  <a:pt x="405" y="813"/>
                  <a:pt x="412" y="818"/>
                </a:cubicBezTo>
                <a:cubicBezTo>
                  <a:pt x="415" y="826"/>
                  <a:pt x="418" y="827"/>
                  <a:pt x="426" y="830"/>
                </a:cubicBezTo>
                <a:cubicBezTo>
                  <a:pt x="426" y="830"/>
                  <a:pt x="439" y="827"/>
                  <a:pt x="440" y="826"/>
                </a:cubicBezTo>
                <a:cubicBezTo>
                  <a:pt x="451" y="815"/>
                  <a:pt x="436" y="822"/>
                  <a:pt x="436" y="82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1414463" y="2810098"/>
            <a:ext cx="757237" cy="1143000"/>
          </a:xfrm>
          <a:custGeom>
            <a:avLst/>
            <a:gdLst>
              <a:gd name="T0" fmla="*/ 2147483647 w 395"/>
              <a:gd name="T1" fmla="*/ 2147483647 h 646"/>
              <a:gd name="T2" fmla="*/ 2147483647 w 395"/>
              <a:gd name="T3" fmla="*/ 2147483647 h 646"/>
              <a:gd name="T4" fmla="*/ 2147483647 w 395"/>
              <a:gd name="T5" fmla="*/ 2147483647 h 646"/>
              <a:gd name="T6" fmla="*/ 2147483647 w 395"/>
              <a:gd name="T7" fmla="*/ 2147483647 h 646"/>
              <a:gd name="T8" fmla="*/ 2147483647 w 395"/>
              <a:gd name="T9" fmla="*/ 2147483647 h 646"/>
              <a:gd name="T10" fmla="*/ 2147483647 w 395"/>
              <a:gd name="T11" fmla="*/ 2147483647 h 646"/>
              <a:gd name="T12" fmla="*/ 2147483647 w 395"/>
              <a:gd name="T13" fmla="*/ 2147483647 h 646"/>
              <a:gd name="T14" fmla="*/ 2147483647 w 395"/>
              <a:gd name="T15" fmla="*/ 2147483647 h 646"/>
              <a:gd name="T16" fmla="*/ 2147483647 w 395"/>
              <a:gd name="T17" fmla="*/ 0 h 646"/>
              <a:gd name="T18" fmla="*/ 2147483647 w 395"/>
              <a:gd name="T19" fmla="*/ 2147483647 h 646"/>
              <a:gd name="T20" fmla="*/ 2147483647 w 395"/>
              <a:gd name="T21" fmla="*/ 2147483647 h 646"/>
              <a:gd name="T22" fmla="*/ 2147483647 w 395"/>
              <a:gd name="T23" fmla="*/ 2147483647 h 646"/>
              <a:gd name="T24" fmla="*/ 2147483647 w 395"/>
              <a:gd name="T25" fmla="*/ 2147483647 h 646"/>
              <a:gd name="T26" fmla="*/ 2147483647 w 395"/>
              <a:gd name="T27" fmla="*/ 2147483647 h 646"/>
              <a:gd name="T28" fmla="*/ 2147483647 w 395"/>
              <a:gd name="T29" fmla="*/ 2147483647 h 646"/>
              <a:gd name="T30" fmla="*/ 2147483647 w 395"/>
              <a:gd name="T31" fmla="*/ 2147483647 h 646"/>
              <a:gd name="T32" fmla="*/ 2147483647 w 395"/>
              <a:gd name="T33" fmla="*/ 2147483647 h 646"/>
              <a:gd name="T34" fmla="*/ 2147483647 w 395"/>
              <a:gd name="T35" fmla="*/ 2147483647 h 646"/>
              <a:gd name="T36" fmla="*/ 2147483647 w 395"/>
              <a:gd name="T37" fmla="*/ 2147483647 h 646"/>
              <a:gd name="T38" fmla="*/ 2147483647 w 395"/>
              <a:gd name="T39" fmla="*/ 2147483647 h 646"/>
              <a:gd name="T40" fmla="*/ 2147483647 w 395"/>
              <a:gd name="T41" fmla="*/ 2147483647 h 646"/>
              <a:gd name="T42" fmla="*/ 2147483647 w 395"/>
              <a:gd name="T43" fmla="*/ 2147483647 h 646"/>
              <a:gd name="T44" fmla="*/ 2147483647 w 395"/>
              <a:gd name="T45" fmla="*/ 2147483647 h 646"/>
              <a:gd name="T46" fmla="*/ 2147483647 w 395"/>
              <a:gd name="T47" fmla="*/ 2147483647 h 646"/>
              <a:gd name="T48" fmla="*/ 2147483647 w 395"/>
              <a:gd name="T49" fmla="*/ 2147483647 h 646"/>
              <a:gd name="T50" fmla="*/ 2147483647 w 395"/>
              <a:gd name="T51" fmla="*/ 2147483647 h 646"/>
              <a:gd name="T52" fmla="*/ 2147483647 w 395"/>
              <a:gd name="T53" fmla="*/ 2147483647 h 646"/>
              <a:gd name="T54" fmla="*/ 2147483647 w 395"/>
              <a:gd name="T55" fmla="*/ 2147483647 h 646"/>
              <a:gd name="T56" fmla="*/ 2147483647 w 395"/>
              <a:gd name="T57" fmla="*/ 2147483647 h 646"/>
              <a:gd name="T58" fmla="*/ 2147483647 w 395"/>
              <a:gd name="T59" fmla="*/ 2147483647 h 646"/>
              <a:gd name="T60" fmla="*/ 2147483647 w 395"/>
              <a:gd name="T61" fmla="*/ 2147483647 h 646"/>
              <a:gd name="T62" fmla="*/ 2147483647 w 395"/>
              <a:gd name="T63" fmla="*/ 2147483647 h 646"/>
              <a:gd name="T64" fmla="*/ 2147483647 w 395"/>
              <a:gd name="T65" fmla="*/ 2147483647 h 646"/>
              <a:gd name="T66" fmla="*/ 2147483647 w 395"/>
              <a:gd name="T67" fmla="*/ 2147483647 h 646"/>
              <a:gd name="T68" fmla="*/ 2147483647 w 395"/>
              <a:gd name="T69" fmla="*/ 2147483647 h 646"/>
              <a:gd name="T70" fmla="*/ 2147483647 w 395"/>
              <a:gd name="T71" fmla="*/ 2147483647 h 646"/>
              <a:gd name="T72" fmla="*/ 2147483647 w 395"/>
              <a:gd name="T73" fmla="*/ 2147483647 h 646"/>
              <a:gd name="T74" fmla="*/ 2147483647 w 395"/>
              <a:gd name="T75" fmla="*/ 2147483647 h 646"/>
              <a:gd name="T76" fmla="*/ 2147483647 w 395"/>
              <a:gd name="T77" fmla="*/ 2147483647 h 646"/>
              <a:gd name="T78" fmla="*/ 2147483647 w 395"/>
              <a:gd name="T79" fmla="*/ 2147483647 h 646"/>
              <a:gd name="T80" fmla="*/ 2147483647 w 395"/>
              <a:gd name="T81" fmla="*/ 2147483647 h 646"/>
              <a:gd name="T82" fmla="*/ 2147483647 w 395"/>
              <a:gd name="T83" fmla="*/ 2147483647 h 646"/>
              <a:gd name="T84" fmla="*/ 2147483647 w 395"/>
              <a:gd name="T85" fmla="*/ 2147483647 h 646"/>
              <a:gd name="T86" fmla="*/ 2147483647 w 395"/>
              <a:gd name="T87" fmla="*/ 2147483647 h 646"/>
              <a:gd name="T88" fmla="*/ 2147483647 w 395"/>
              <a:gd name="T89" fmla="*/ 2147483647 h 646"/>
              <a:gd name="T90" fmla="*/ 2147483647 w 395"/>
              <a:gd name="T91" fmla="*/ 2147483647 h 646"/>
              <a:gd name="T92" fmla="*/ 2147483647 w 395"/>
              <a:gd name="T93" fmla="*/ 2147483647 h 646"/>
              <a:gd name="T94" fmla="*/ 2147483647 w 395"/>
              <a:gd name="T95" fmla="*/ 2147483647 h 646"/>
              <a:gd name="T96" fmla="*/ 2147483647 w 395"/>
              <a:gd name="T97" fmla="*/ 2147483647 h 6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95"/>
              <a:gd name="T148" fmla="*/ 0 h 646"/>
              <a:gd name="T149" fmla="*/ 395 w 395"/>
              <a:gd name="T150" fmla="*/ 646 h 64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95" h="646">
                <a:moveTo>
                  <a:pt x="151" y="142"/>
                </a:moveTo>
                <a:cubicBezTo>
                  <a:pt x="154" y="134"/>
                  <a:pt x="159" y="134"/>
                  <a:pt x="163" y="126"/>
                </a:cubicBezTo>
                <a:cubicBezTo>
                  <a:pt x="168" y="116"/>
                  <a:pt x="167" y="106"/>
                  <a:pt x="173" y="96"/>
                </a:cubicBezTo>
                <a:cubicBezTo>
                  <a:pt x="176" y="84"/>
                  <a:pt x="182" y="72"/>
                  <a:pt x="195" y="68"/>
                </a:cubicBezTo>
                <a:cubicBezTo>
                  <a:pt x="199" y="67"/>
                  <a:pt x="207" y="64"/>
                  <a:pt x="207" y="64"/>
                </a:cubicBezTo>
                <a:cubicBezTo>
                  <a:pt x="218" y="67"/>
                  <a:pt x="218" y="68"/>
                  <a:pt x="227" y="64"/>
                </a:cubicBezTo>
                <a:cubicBezTo>
                  <a:pt x="233" y="61"/>
                  <a:pt x="245" y="58"/>
                  <a:pt x="245" y="58"/>
                </a:cubicBezTo>
                <a:cubicBezTo>
                  <a:pt x="251" y="41"/>
                  <a:pt x="272" y="16"/>
                  <a:pt x="287" y="6"/>
                </a:cubicBezTo>
                <a:cubicBezTo>
                  <a:pt x="310" y="8"/>
                  <a:pt x="324" y="7"/>
                  <a:pt x="345" y="0"/>
                </a:cubicBezTo>
                <a:cubicBezTo>
                  <a:pt x="353" y="12"/>
                  <a:pt x="364" y="39"/>
                  <a:pt x="379" y="44"/>
                </a:cubicBezTo>
                <a:cubicBezTo>
                  <a:pt x="375" y="50"/>
                  <a:pt x="373" y="56"/>
                  <a:pt x="369" y="62"/>
                </a:cubicBezTo>
                <a:cubicBezTo>
                  <a:pt x="367" y="91"/>
                  <a:pt x="361" y="110"/>
                  <a:pt x="341" y="130"/>
                </a:cubicBezTo>
                <a:cubicBezTo>
                  <a:pt x="339" y="136"/>
                  <a:pt x="343" y="148"/>
                  <a:pt x="343" y="148"/>
                </a:cubicBezTo>
                <a:cubicBezTo>
                  <a:pt x="341" y="173"/>
                  <a:pt x="345" y="162"/>
                  <a:pt x="333" y="180"/>
                </a:cubicBezTo>
                <a:cubicBezTo>
                  <a:pt x="331" y="184"/>
                  <a:pt x="329" y="192"/>
                  <a:pt x="329" y="192"/>
                </a:cubicBezTo>
                <a:cubicBezTo>
                  <a:pt x="331" y="206"/>
                  <a:pt x="337" y="218"/>
                  <a:pt x="349" y="226"/>
                </a:cubicBezTo>
                <a:cubicBezTo>
                  <a:pt x="355" y="245"/>
                  <a:pt x="358" y="234"/>
                  <a:pt x="353" y="266"/>
                </a:cubicBezTo>
                <a:cubicBezTo>
                  <a:pt x="352" y="270"/>
                  <a:pt x="349" y="278"/>
                  <a:pt x="349" y="278"/>
                </a:cubicBezTo>
                <a:cubicBezTo>
                  <a:pt x="350" y="291"/>
                  <a:pt x="349" y="303"/>
                  <a:pt x="351" y="316"/>
                </a:cubicBezTo>
                <a:cubicBezTo>
                  <a:pt x="352" y="324"/>
                  <a:pt x="359" y="338"/>
                  <a:pt x="359" y="338"/>
                </a:cubicBezTo>
                <a:cubicBezTo>
                  <a:pt x="356" y="371"/>
                  <a:pt x="347" y="404"/>
                  <a:pt x="339" y="436"/>
                </a:cubicBezTo>
                <a:cubicBezTo>
                  <a:pt x="341" y="451"/>
                  <a:pt x="340" y="466"/>
                  <a:pt x="345" y="480"/>
                </a:cubicBezTo>
                <a:cubicBezTo>
                  <a:pt x="347" y="497"/>
                  <a:pt x="350" y="520"/>
                  <a:pt x="359" y="534"/>
                </a:cubicBezTo>
                <a:cubicBezTo>
                  <a:pt x="361" y="562"/>
                  <a:pt x="355" y="583"/>
                  <a:pt x="369" y="604"/>
                </a:cubicBezTo>
                <a:cubicBezTo>
                  <a:pt x="363" y="613"/>
                  <a:pt x="368" y="615"/>
                  <a:pt x="377" y="612"/>
                </a:cubicBezTo>
                <a:cubicBezTo>
                  <a:pt x="384" y="617"/>
                  <a:pt x="384" y="621"/>
                  <a:pt x="391" y="626"/>
                </a:cubicBezTo>
                <a:cubicBezTo>
                  <a:pt x="395" y="637"/>
                  <a:pt x="395" y="643"/>
                  <a:pt x="383" y="646"/>
                </a:cubicBezTo>
                <a:cubicBezTo>
                  <a:pt x="368" y="642"/>
                  <a:pt x="369" y="632"/>
                  <a:pt x="357" y="624"/>
                </a:cubicBezTo>
                <a:cubicBezTo>
                  <a:pt x="353" y="635"/>
                  <a:pt x="355" y="641"/>
                  <a:pt x="345" y="644"/>
                </a:cubicBezTo>
                <a:cubicBezTo>
                  <a:pt x="330" y="641"/>
                  <a:pt x="331" y="632"/>
                  <a:pt x="339" y="620"/>
                </a:cubicBezTo>
                <a:cubicBezTo>
                  <a:pt x="335" y="603"/>
                  <a:pt x="322" y="616"/>
                  <a:pt x="311" y="620"/>
                </a:cubicBezTo>
                <a:cubicBezTo>
                  <a:pt x="286" y="616"/>
                  <a:pt x="303" y="605"/>
                  <a:pt x="281" y="598"/>
                </a:cubicBezTo>
                <a:cubicBezTo>
                  <a:pt x="264" y="592"/>
                  <a:pt x="249" y="590"/>
                  <a:pt x="231" y="588"/>
                </a:cubicBezTo>
                <a:cubicBezTo>
                  <a:pt x="227" y="576"/>
                  <a:pt x="234" y="557"/>
                  <a:pt x="225" y="548"/>
                </a:cubicBezTo>
                <a:cubicBezTo>
                  <a:pt x="216" y="539"/>
                  <a:pt x="199" y="536"/>
                  <a:pt x="187" y="534"/>
                </a:cubicBezTo>
                <a:cubicBezTo>
                  <a:pt x="172" y="529"/>
                  <a:pt x="165" y="545"/>
                  <a:pt x="151" y="550"/>
                </a:cubicBezTo>
                <a:cubicBezTo>
                  <a:pt x="140" y="546"/>
                  <a:pt x="151" y="523"/>
                  <a:pt x="135" y="512"/>
                </a:cubicBezTo>
                <a:cubicBezTo>
                  <a:pt x="121" y="517"/>
                  <a:pt x="127" y="517"/>
                  <a:pt x="117" y="514"/>
                </a:cubicBezTo>
                <a:cubicBezTo>
                  <a:pt x="114" y="501"/>
                  <a:pt x="112" y="492"/>
                  <a:pt x="101" y="484"/>
                </a:cubicBezTo>
                <a:cubicBezTo>
                  <a:pt x="85" y="460"/>
                  <a:pt x="62" y="463"/>
                  <a:pt x="35" y="462"/>
                </a:cubicBezTo>
                <a:cubicBezTo>
                  <a:pt x="33" y="456"/>
                  <a:pt x="37" y="444"/>
                  <a:pt x="37" y="444"/>
                </a:cubicBezTo>
                <a:cubicBezTo>
                  <a:pt x="34" y="383"/>
                  <a:pt x="36" y="414"/>
                  <a:pt x="23" y="376"/>
                </a:cubicBezTo>
                <a:cubicBezTo>
                  <a:pt x="22" y="366"/>
                  <a:pt x="17" y="346"/>
                  <a:pt x="17" y="346"/>
                </a:cubicBezTo>
                <a:cubicBezTo>
                  <a:pt x="15" y="318"/>
                  <a:pt x="18" y="330"/>
                  <a:pt x="11" y="310"/>
                </a:cubicBezTo>
                <a:cubicBezTo>
                  <a:pt x="9" y="304"/>
                  <a:pt x="5" y="292"/>
                  <a:pt x="5" y="292"/>
                </a:cubicBezTo>
                <a:cubicBezTo>
                  <a:pt x="3" y="280"/>
                  <a:pt x="0" y="270"/>
                  <a:pt x="11" y="262"/>
                </a:cubicBezTo>
                <a:cubicBezTo>
                  <a:pt x="28" y="237"/>
                  <a:pt x="57" y="212"/>
                  <a:pt x="87" y="202"/>
                </a:cubicBezTo>
                <a:cubicBezTo>
                  <a:pt x="97" y="172"/>
                  <a:pt x="125" y="164"/>
                  <a:pt x="153" y="162"/>
                </a:cubicBezTo>
                <a:cubicBezTo>
                  <a:pt x="155" y="152"/>
                  <a:pt x="155" y="150"/>
                  <a:pt x="151" y="142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3481388" y="2049686"/>
            <a:ext cx="1330325" cy="1525587"/>
          </a:xfrm>
          <a:custGeom>
            <a:avLst/>
            <a:gdLst>
              <a:gd name="T0" fmla="*/ 2147483647 w 688"/>
              <a:gd name="T1" fmla="*/ 2147483647 h 862"/>
              <a:gd name="T2" fmla="*/ 2147483647 w 688"/>
              <a:gd name="T3" fmla="*/ 2147483647 h 862"/>
              <a:gd name="T4" fmla="*/ 2147483647 w 688"/>
              <a:gd name="T5" fmla="*/ 2147483647 h 862"/>
              <a:gd name="T6" fmla="*/ 2147483647 w 688"/>
              <a:gd name="T7" fmla="*/ 2147483647 h 862"/>
              <a:gd name="T8" fmla="*/ 2147483647 w 688"/>
              <a:gd name="T9" fmla="*/ 2147483647 h 862"/>
              <a:gd name="T10" fmla="*/ 2147483647 w 688"/>
              <a:gd name="T11" fmla="*/ 2147483647 h 862"/>
              <a:gd name="T12" fmla="*/ 2147483647 w 688"/>
              <a:gd name="T13" fmla="*/ 2147483647 h 862"/>
              <a:gd name="T14" fmla="*/ 2147483647 w 688"/>
              <a:gd name="T15" fmla="*/ 2147483647 h 862"/>
              <a:gd name="T16" fmla="*/ 2147483647 w 688"/>
              <a:gd name="T17" fmla="*/ 2147483647 h 862"/>
              <a:gd name="T18" fmla="*/ 2147483647 w 688"/>
              <a:gd name="T19" fmla="*/ 2147483647 h 862"/>
              <a:gd name="T20" fmla="*/ 2147483647 w 688"/>
              <a:gd name="T21" fmla="*/ 2147483647 h 862"/>
              <a:gd name="T22" fmla="*/ 2147483647 w 688"/>
              <a:gd name="T23" fmla="*/ 2147483647 h 862"/>
              <a:gd name="T24" fmla="*/ 2147483647 w 688"/>
              <a:gd name="T25" fmla="*/ 2147483647 h 862"/>
              <a:gd name="T26" fmla="*/ 2147483647 w 688"/>
              <a:gd name="T27" fmla="*/ 2147483647 h 862"/>
              <a:gd name="T28" fmla="*/ 2147483647 w 688"/>
              <a:gd name="T29" fmla="*/ 2147483647 h 862"/>
              <a:gd name="T30" fmla="*/ 2147483647 w 688"/>
              <a:gd name="T31" fmla="*/ 2147483647 h 862"/>
              <a:gd name="T32" fmla="*/ 2147483647 w 688"/>
              <a:gd name="T33" fmla="*/ 2147483647 h 862"/>
              <a:gd name="T34" fmla="*/ 2147483647 w 688"/>
              <a:gd name="T35" fmla="*/ 2147483647 h 862"/>
              <a:gd name="T36" fmla="*/ 2147483647 w 688"/>
              <a:gd name="T37" fmla="*/ 2147483647 h 862"/>
              <a:gd name="T38" fmla="*/ 2147483647 w 688"/>
              <a:gd name="T39" fmla="*/ 2147483647 h 862"/>
              <a:gd name="T40" fmla="*/ 2147483647 w 688"/>
              <a:gd name="T41" fmla="*/ 2147483647 h 862"/>
              <a:gd name="T42" fmla="*/ 2147483647 w 688"/>
              <a:gd name="T43" fmla="*/ 2147483647 h 862"/>
              <a:gd name="T44" fmla="*/ 2147483647 w 688"/>
              <a:gd name="T45" fmla="*/ 2147483647 h 862"/>
              <a:gd name="T46" fmla="*/ 2147483647 w 688"/>
              <a:gd name="T47" fmla="*/ 2147483647 h 862"/>
              <a:gd name="T48" fmla="*/ 2147483647 w 688"/>
              <a:gd name="T49" fmla="*/ 2147483647 h 862"/>
              <a:gd name="T50" fmla="*/ 2147483647 w 688"/>
              <a:gd name="T51" fmla="*/ 2147483647 h 862"/>
              <a:gd name="T52" fmla="*/ 2147483647 w 688"/>
              <a:gd name="T53" fmla="*/ 2147483647 h 862"/>
              <a:gd name="T54" fmla="*/ 2147483647 w 688"/>
              <a:gd name="T55" fmla="*/ 2147483647 h 862"/>
              <a:gd name="T56" fmla="*/ 2147483647 w 688"/>
              <a:gd name="T57" fmla="*/ 2147483647 h 862"/>
              <a:gd name="T58" fmla="*/ 2147483647 w 688"/>
              <a:gd name="T59" fmla="*/ 2147483647 h 862"/>
              <a:gd name="T60" fmla="*/ 2147483647 w 688"/>
              <a:gd name="T61" fmla="*/ 2147483647 h 862"/>
              <a:gd name="T62" fmla="*/ 2147483647 w 688"/>
              <a:gd name="T63" fmla="*/ 2147483647 h 862"/>
              <a:gd name="T64" fmla="*/ 2147483647 w 688"/>
              <a:gd name="T65" fmla="*/ 2147483647 h 862"/>
              <a:gd name="T66" fmla="*/ 2147483647 w 688"/>
              <a:gd name="T67" fmla="*/ 2147483647 h 862"/>
              <a:gd name="T68" fmla="*/ 2147483647 w 688"/>
              <a:gd name="T69" fmla="*/ 2147483647 h 862"/>
              <a:gd name="T70" fmla="*/ 2147483647 w 688"/>
              <a:gd name="T71" fmla="*/ 2147483647 h 862"/>
              <a:gd name="T72" fmla="*/ 2147483647 w 688"/>
              <a:gd name="T73" fmla="*/ 2147483647 h 862"/>
              <a:gd name="T74" fmla="*/ 2147483647 w 688"/>
              <a:gd name="T75" fmla="*/ 2147483647 h 862"/>
              <a:gd name="T76" fmla="*/ 2147483647 w 688"/>
              <a:gd name="T77" fmla="*/ 2147483647 h 862"/>
              <a:gd name="T78" fmla="*/ 2147483647 w 688"/>
              <a:gd name="T79" fmla="*/ 2147483647 h 862"/>
              <a:gd name="T80" fmla="*/ 2147483647 w 688"/>
              <a:gd name="T81" fmla="*/ 2147483647 h 862"/>
              <a:gd name="T82" fmla="*/ 2147483647 w 688"/>
              <a:gd name="T83" fmla="*/ 2147483647 h 862"/>
              <a:gd name="T84" fmla="*/ 2147483647 w 688"/>
              <a:gd name="T85" fmla="*/ 2147483647 h 862"/>
              <a:gd name="T86" fmla="*/ 2147483647 w 688"/>
              <a:gd name="T87" fmla="*/ 2147483647 h 862"/>
              <a:gd name="T88" fmla="*/ 2147483647 w 688"/>
              <a:gd name="T89" fmla="*/ 2147483647 h 86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88"/>
              <a:gd name="T136" fmla="*/ 0 h 862"/>
              <a:gd name="T137" fmla="*/ 688 w 688"/>
              <a:gd name="T138" fmla="*/ 862 h 86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88" h="862">
                <a:moveTo>
                  <a:pt x="78" y="796"/>
                </a:moveTo>
                <a:cubicBezTo>
                  <a:pt x="75" y="787"/>
                  <a:pt x="74" y="781"/>
                  <a:pt x="84" y="778"/>
                </a:cubicBezTo>
                <a:cubicBezTo>
                  <a:pt x="87" y="775"/>
                  <a:pt x="93" y="771"/>
                  <a:pt x="92" y="766"/>
                </a:cubicBezTo>
                <a:cubicBezTo>
                  <a:pt x="91" y="756"/>
                  <a:pt x="78" y="717"/>
                  <a:pt x="70" y="712"/>
                </a:cubicBezTo>
                <a:cubicBezTo>
                  <a:pt x="69" y="710"/>
                  <a:pt x="69" y="708"/>
                  <a:pt x="68" y="706"/>
                </a:cubicBezTo>
                <a:cubicBezTo>
                  <a:pt x="66" y="704"/>
                  <a:pt x="63" y="704"/>
                  <a:pt x="62" y="702"/>
                </a:cubicBezTo>
                <a:cubicBezTo>
                  <a:pt x="50" y="683"/>
                  <a:pt x="66" y="695"/>
                  <a:pt x="52" y="686"/>
                </a:cubicBezTo>
                <a:cubicBezTo>
                  <a:pt x="50" y="679"/>
                  <a:pt x="42" y="668"/>
                  <a:pt x="42" y="668"/>
                </a:cubicBezTo>
                <a:cubicBezTo>
                  <a:pt x="44" y="649"/>
                  <a:pt x="53" y="626"/>
                  <a:pt x="70" y="614"/>
                </a:cubicBezTo>
                <a:cubicBezTo>
                  <a:pt x="76" y="605"/>
                  <a:pt x="83" y="604"/>
                  <a:pt x="92" y="598"/>
                </a:cubicBezTo>
                <a:cubicBezTo>
                  <a:pt x="95" y="589"/>
                  <a:pt x="99" y="583"/>
                  <a:pt x="102" y="574"/>
                </a:cubicBezTo>
                <a:cubicBezTo>
                  <a:pt x="100" y="534"/>
                  <a:pt x="98" y="527"/>
                  <a:pt x="100" y="484"/>
                </a:cubicBezTo>
                <a:cubicBezTo>
                  <a:pt x="98" y="455"/>
                  <a:pt x="102" y="467"/>
                  <a:pt x="90" y="448"/>
                </a:cubicBezTo>
                <a:cubicBezTo>
                  <a:pt x="86" y="442"/>
                  <a:pt x="74" y="434"/>
                  <a:pt x="74" y="434"/>
                </a:cubicBezTo>
                <a:cubicBezTo>
                  <a:pt x="65" y="421"/>
                  <a:pt x="75" y="403"/>
                  <a:pt x="66" y="392"/>
                </a:cubicBezTo>
                <a:cubicBezTo>
                  <a:pt x="62" y="387"/>
                  <a:pt x="48" y="382"/>
                  <a:pt x="42" y="380"/>
                </a:cubicBezTo>
                <a:cubicBezTo>
                  <a:pt x="33" y="366"/>
                  <a:pt x="36" y="373"/>
                  <a:pt x="32" y="362"/>
                </a:cubicBezTo>
                <a:cubicBezTo>
                  <a:pt x="36" y="350"/>
                  <a:pt x="48" y="350"/>
                  <a:pt x="58" y="344"/>
                </a:cubicBezTo>
                <a:cubicBezTo>
                  <a:pt x="60" y="329"/>
                  <a:pt x="59" y="317"/>
                  <a:pt x="72" y="308"/>
                </a:cubicBezTo>
                <a:cubicBezTo>
                  <a:pt x="76" y="303"/>
                  <a:pt x="80" y="290"/>
                  <a:pt x="80" y="290"/>
                </a:cubicBezTo>
                <a:cubicBezTo>
                  <a:pt x="77" y="273"/>
                  <a:pt x="63" y="267"/>
                  <a:pt x="48" y="262"/>
                </a:cubicBezTo>
                <a:cubicBezTo>
                  <a:pt x="41" y="251"/>
                  <a:pt x="45" y="232"/>
                  <a:pt x="40" y="218"/>
                </a:cubicBezTo>
                <a:cubicBezTo>
                  <a:pt x="38" y="212"/>
                  <a:pt x="36" y="206"/>
                  <a:pt x="34" y="200"/>
                </a:cubicBezTo>
                <a:cubicBezTo>
                  <a:pt x="33" y="198"/>
                  <a:pt x="32" y="194"/>
                  <a:pt x="32" y="194"/>
                </a:cubicBezTo>
                <a:cubicBezTo>
                  <a:pt x="47" y="184"/>
                  <a:pt x="40" y="140"/>
                  <a:pt x="38" y="130"/>
                </a:cubicBezTo>
                <a:cubicBezTo>
                  <a:pt x="37" y="124"/>
                  <a:pt x="20" y="123"/>
                  <a:pt x="16" y="122"/>
                </a:cubicBezTo>
                <a:cubicBezTo>
                  <a:pt x="11" y="114"/>
                  <a:pt x="5" y="108"/>
                  <a:pt x="0" y="100"/>
                </a:cubicBezTo>
                <a:cubicBezTo>
                  <a:pt x="11" y="93"/>
                  <a:pt x="14" y="92"/>
                  <a:pt x="18" y="80"/>
                </a:cubicBezTo>
                <a:cubicBezTo>
                  <a:pt x="20" y="58"/>
                  <a:pt x="15" y="52"/>
                  <a:pt x="30" y="42"/>
                </a:cubicBezTo>
                <a:cubicBezTo>
                  <a:pt x="39" y="43"/>
                  <a:pt x="56" y="48"/>
                  <a:pt x="56" y="48"/>
                </a:cubicBezTo>
                <a:cubicBezTo>
                  <a:pt x="61" y="47"/>
                  <a:pt x="67" y="48"/>
                  <a:pt x="72" y="46"/>
                </a:cubicBezTo>
                <a:cubicBezTo>
                  <a:pt x="87" y="41"/>
                  <a:pt x="79" y="20"/>
                  <a:pt x="92" y="16"/>
                </a:cubicBezTo>
                <a:cubicBezTo>
                  <a:pt x="102" y="18"/>
                  <a:pt x="111" y="19"/>
                  <a:pt x="120" y="22"/>
                </a:cubicBezTo>
                <a:cubicBezTo>
                  <a:pt x="137" y="18"/>
                  <a:pt x="137" y="18"/>
                  <a:pt x="160" y="20"/>
                </a:cubicBezTo>
                <a:cubicBezTo>
                  <a:pt x="166" y="22"/>
                  <a:pt x="178" y="26"/>
                  <a:pt x="178" y="26"/>
                </a:cubicBezTo>
                <a:cubicBezTo>
                  <a:pt x="187" y="23"/>
                  <a:pt x="190" y="10"/>
                  <a:pt x="200" y="8"/>
                </a:cubicBezTo>
                <a:cubicBezTo>
                  <a:pt x="207" y="6"/>
                  <a:pt x="215" y="7"/>
                  <a:pt x="222" y="6"/>
                </a:cubicBezTo>
                <a:cubicBezTo>
                  <a:pt x="252" y="0"/>
                  <a:pt x="233" y="20"/>
                  <a:pt x="252" y="26"/>
                </a:cubicBezTo>
                <a:cubicBezTo>
                  <a:pt x="258" y="36"/>
                  <a:pt x="260" y="48"/>
                  <a:pt x="270" y="54"/>
                </a:cubicBezTo>
                <a:cubicBezTo>
                  <a:pt x="283" y="74"/>
                  <a:pt x="311" y="78"/>
                  <a:pt x="334" y="80"/>
                </a:cubicBezTo>
                <a:cubicBezTo>
                  <a:pt x="332" y="89"/>
                  <a:pt x="329" y="99"/>
                  <a:pt x="326" y="108"/>
                </a:cubicBezTo>
                <a:cubicBezTo>
                  <a:pt x="328" y="143"/>
                  <a:pt x="321" y="191"/>
                  <a:pt x="340" y="220"/>
                </a:cubicBezTo>
                <a:cubicBezTo>
                  <a:pt x="341" y="235"/>
                  <a:pt x="349" y="271"/>
                  <a:pt x="362" y="284"/>
                </a:cubicBezTo>
                <a:cubicBezTo>
                  <a:pt x="366" y="288"/>
                  <a:pt x="377" y="293"/>
                  <a:pt x="382" y="296"/>
                </a:cubicBezTo>
                <a:cubicBezTo>
                  <a:pt x="394" y="292"/>
                  <a:pt x="407" y="296"/>
                  <a:pt x="420" y="294"/>
                </a:cubicBezTo>
                <a:cubicBezTo>
                  <a:pt x="428" y="289"/>
                  <a:pt x="431" y="291"/>
                  <a:pt x="440" y="294"/>
                </a:cubicBezTo>
                <a:cubicBezTo>
                  <a:pt x="442" y="301"/>
                  <a:pt x="446" y="305"/>
                  <a:pt x="448" y="312"/>
                </a:cubicBezTo>
                <a:cubicBezTo>
                  <a:pt x="450" y="329"/>
                  <a:pt x="450" y="347"/>
                  <a:pt x="460" y="362"/>
                </a:cubicBezTo>
                <a:cubicBezTo>
                  <a:pt x="469" y="361"/>
                  <a:pt x="479" y="362"/>
                  <a:pt x="488" y="360"/>
                </a:cubicBezTo>
                <a:cubicBezTo>
                  <a:pt x="490" y="359"/>
                  <a:pt x="490" y="355"/>
                  <a:pt x="492" y="354"/>
                </a:cubicBezTo>
                <a:cubicBezTo>
                  <a:pt x="502" y="352"/>
                  <a:pt x="544" y="363"/>
                  <a:pt x="554" y="370"/>
                </a:cubicBezTo>
                <a:cubicBezTo>
                  <a:pt x="556" y="369"/>
                  <a:pt x="559" y="369"/>
                  <a:pt x="560" y="368"/>
                </a:cubicBezTo>
                <a:cubicBezTo>
                  <a:pt x="561" y="367"/>
                  <a:pt x="560" y="363"/>
                  <a:pt x="562" y="362"/>
                </a:cubicBezTo>
                <a:cubicBezTo>
                  <a:pt x="569" y="357"/>
                  <a:pt x="585" y="355"/>
                  <a:pt x="594" y="352"/>
                </a:cubicBezTo>
                <a:cubicBezTo>
                  <a:pt x="603" y="339"/>
                  <a:pt x="594" y="349"/>
                  <a:pt x="620" y="344"/>
                </a:cubicBezTo>
                <a:cubicBezTo>
                  <a:pt x="624" y="343"/>
                  <a:pt x="632" y="340"/>
                  <a:pt x="632" y="340"/>
                </a:cubicBezTo>
                <a:cubicBezTo>
                  <a:pt x="648" y="343"/>
                  <a:pt x="654" y="359"/>
                  <a:pt x="638" y="370"/>
                </a:cubicBezTo>
                <a:cubicBezTo>
                  <a:pt x="633" y="378"/>
                  <a:pt x="627" y="388"/>
                  <a:pt x="634" y="398"/>
                </a:cubicBezTo>
                <a:cubicBezTo>
                  <a:pt x="636" y="401"/>
                  <a:pt x="674" y="412"/>
                  <a:pt x="680" y="416"/>
                </a:cubicBezTo>
                <a:cubicBezTo>
                  <a:pt x="685" y="430"/>
                  <a:pt x="682" y="424"/>
                  <a:pt x="688" y="434"/>
                </a:cubicBezTo>
                <a:cubicBezTo>
                  <a:pt x="686" y="445"/>
                  <a:pt x="678" y="474"/>
                  <a:pt x="670" y="482"/>
                </a:cubicBezTo>
                <a:cubicBezTo>
                  <a:pt x="661" y="491"/>
                  <a:pt x="649" y="495"/>
                  <a:pt x="640" y="504"/>
                </a:cubicBezTo>
                <a:cubicBezTo>
                  <a:pt x="639" y="506"/>
                  <a:pt x="639" y="508"/>
                  <a:pt x="638" y="510"/>
                </a:cubicBezTo>
                <a:cubicBezTo>
                  <a:pt x="636" y="512"/>
                  <a:pt x="633" y="512"/>
                  <a:pt x="632" y="514"/>
                </a:cubicBezTo>
                <a:cubicBezTo>
                  <a:pt x="630" y="518"/>
                  <a:pt x="628" y="526"/>
                  <a:pt x="628" y="526"/>
                </a:cubicBezTo>
                <a:cubicBezTo>
                  <a:pt x="631" y="539"/>
                  <a:pt x="635" y="559"/>
                  <a:pt x="626" y="570"/>
                </a:cubicBezTo>
                <a:cubicBezTo>
                  <a:pt x="622" y="575"/>
                  <a:pt x="608" y="578"/>
                  <a:pt x="608" y="578"/>
                </a:cubicBezTo>
                <a:cubicBezTo>
                  <a:pt x="603" y="583"/>
                  <a:pt x="590" y="588"/>
                  <a:pt x="590" y="588"/>
                </a:cubicBezTo>
                <a:cubicBezTo>
                  <a:pt x="588" y="584"/>
                  <a:pt x="588" y="579"/>
                  <a:pt x="584" y="576"/>
                </a:cubicBezTo>
                <a:cubicBezTo>
                  <a:pt x="581" y="574"/>
                  <a:pt x="572" y="572"/>
                  <a:pt x="572" y="572"/>
                </a:cubicBezTo>
                <a:cubicBezTo>
                  <a:pt x="559" y="576"/>
                  <a:pt x="554" y="596"/>
                  <a:pt x="542" y="604"/>
                </a:cubicBezTo>
                <a:cubicBezTo>
                  <a:pt x="527" y="614"/>
                  <a:pt x="509" y="618"/>
                  <a:pt x="494" y="628"/>
                </a:cubicBezTo>
                <a:cubicBezTo>
                  <a:pt x="486" y="640"/>
                  <a:pt x="484" y="653"/>
                  <a:pt x="476" y="664"/>
                </a:cubicBezTo>
                <a:cubicBezTo>
                  <a:pt x="473" y="681"/>
                  <a:pt x="471" y="704"/>
                  <a:pt x="464" y="720"/>
                </a:cubicBezTo>
                <a:cubicBezTo>
                  <a:pt x="456" y="738"/>
                  <a:pt x="460" y="729"/>
                  <a:pt x="450" y="734"/>
                </a:cubicBezTo>
                <a:cubicBezTo>
                  <a:pt x="444" y="738"/>
                  <a:pt x="432" y="746"/>
                  <a:pt x="432" y="746"/>
                </a:cubicBezTo>
                <a:cubicBezTo>
                  <a:pt x="429" y="756"/>
                  <a:pt x="426" y="763"/>
                  <a:pt x="416" y="766"/>
                </a:cubicBezTo>
                <a:cubicBezTo>
                  <a:pt x="395" y="787"/>
                  <a:pt x="390" y="780"/>
                  <a:pt x="354" y="782"/>
                </a:cubicBezTo>
                <a:cubicBezTo>
                  <a:pt x="350" y="788"/>
                  <a:pt x="338" y="796"/>
                  <a:pt x="338" y="796"/>
                </a:cubicBezTo>
                <a:cubicBezTo>
                  <a:pt x="323" y="791"/>
                  <a:pt x="329" y="790"/>
                  <a:pt x="308" y="792"/>
                </a:cubicBezTo>
                <a:cubicBezTo>
                  <a:pt x="301" y="797"/>
                  <a:pt x="299" y="803"/>
                  <a:pt x="292" y="808"/>
                </a:cubicBezTo>
                <a:cubicBezTo>
                  <a:pt x="288" y="810"/>
                  <a:pt x="284" y="812"/>
                  <a:pt x="280" y="814"/>
                </a:cubicBezTo>
                <a:cubicBezTo>
                  <a:pt x="276" y="819"/>
                  <a:pt x="276" y="821"/>
                  <a:pt x="270" y="824"/>
                </a:cubicBezTo>
                <a:cubicBezTo>
                  <a:pt x="266" y="826"/>
                  <a:pt x="258" y="828"/>
                  <a:pt x="258" y="828"/>
                </a:cubicBezTo>
                <a:cubicBezTo>
                  <a:pt x="242" y="827"/>
                  <a:pt x="203" y="821"/>
                  <a:pt x="186" y="830"/>
                </a:cubicBezTo>
                <a:cubicBezTo>
                  <a:pt x="163" y="843"/>
                  <a:pt x="185" y="834"/>
                  <a:pt x="162" y="842"/>
                </a:cubicBezTo>
                <a:cubicBezTo>
                  <a:pt x="158" y="843"/>
                  <a:pt x="150" y="846"/>
                  <a:pt x="150" y="846"/>
                </a:cubicBezTo>
                <a:cubicBezTo>
                  <a:pt x="144" y="854"/>
                  <a:pt x="137" y="859"/>
                  <a:pt x="128" y="862"/>
                </a:cubicBezTo>
                <a:cubicBezTo>
                  <a:pt x="110" y="858"/>
                  <a:pt x="119" y="835"/>
                  <a:pt x="104" y="830"/>
                </a:cubicBezTo>
                <a:cubicBezTo>
                  <a:pt x="96" y="827"/>
                  <a:pt x="100" y="829"/>
                  <a:pt x="92" y="824"/>
                </a:cubicBezTo>
                <a:cubicBezTo>
                  <a:pt x="88" y="818"/>
                  <a:pt x="78" y="796"/>
                  <a:pt x="78" y="796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5942013" y="2457673"/>
            <a:ext cx="1517650" cy="1308100"/>
          </a:xfrm>
          <a:custGeom>
            <a:avLst/>
            <a:gdLst>
              <a:gd name="T0" fmla="*/ 2147483647 w 788"/>
              <a:gd name="T1" fmla="*/ 2147483647 h 739"/>
              <a:gd name="T2" fmla="*/ 2147483647 w 788"/>
              <a:gd name="T3" fmla="*/ 2147483647 h 739"/>
              <a:gd name="T4" fmla="*/ 2147483647 w 788"/>
              <a:gd name="T5" fmla="*/ 2147483647 h 739"/>
              <a:gd name="T6" fmla="*/ 2147483647 w 788"/>
              <a:gd name="T7" fmla="*/ 2147483647 h 739"/>
              <a:gd name="T8" fmla="*/ 2147483647 w 788"/>
              <a:gd name="T9" fmla="*/ 2147483647 h 739"/>
              <a:gd name="T10" fmla="*/ 2147483647 w 788"/>
              <a:gd name="T11" fmla="*/ 2147483647 h 739"/>
              <a:gd name="T12" fmla="*/ 2147483647 w 788"/>
              <a:gd name="T13" fmla="*/ 2147483647 h 739"/>
              <a:gd name="T14" fmla="*/ 2147483647 w 788"/>
              <a:gd name="T15" fmla="*/ 2147483647 h 739"/>
              <a:gd name="T16" fmla="*/ 2147483647 w 788"/>
              <a:gd name="T17" fmla="*/ 2147483647 h 739"/>
              <a:gd name="T18" fmla="*/ 2147483647 w 788"/>
              <a:gd name="T19" fmla="*/ 2147483647 h 739"/>
              <a:gd name="T20" fmla="*/ 2147483647 w 788"/>
              <a:gd name="T21" fmla="*/ 2147483647 h 739"/>
              <a:gd name="T22" fmla="*/ 2147483647 w 788"/>
              <a:gd name="T23" fmla="*/ 2147483647 h 739"/>
              <a:gd name="T24" fmla="*/ 2147483647 w 788"/>
              <a:gd name="T25" fmla="*/ 2147483647 h 739"/>
              <a:gd name="T26" fmla="*/ 2147483647 w 788"/>
              <a:gd name="T27" fmla="*/ 2147483647 h 739"/>
              <a:gd name="T28" fmla="*/ 2147483647 w 788"/>
              <a:gd name="T29" fmla="*/ 2147483647 h 739"/>
              <a:gd name="T30" fmla="*/ 2147483647 w 788"/>
              <a:gd name="T31" fmla="*/ 2147483647 h 739"/>
              <a:gd name="T32" fmla="*/ 2147483647 w 788"/>
              <a:gd name="T33" fmla="*/ 2147483647 h 739"/>
              <a:gd name="T34" fmla="*/ 2147483647 w 788"/>
              <a:gd name="T35" fmla="*/ 2147483647 h 739"/>
              <a:gd name="T36" fmla="*/ 2147483647 w 788"/>
              <a:gd name="T37" fmla="*/ 2147483647 h 739"/>
              <a:gd name="T38" fmla="*/ 2147483647 w 788"/>
              <a:gd name="T39" fmla="*/ 2147483647 h 739"/>
              <a:gd name="T40" fmla="*/ 2147483647 w 788"/>
              <a:gd name="T41" fmla="*/ 2147483647 h 739"/>
              <a:gd name="T42" fmla="*/ 2147483647 w 788"/>
              <a:gd name="T43" fmla="*/ 2147483647 h 739"/>
              <a:gd name="T44" fmla="*/ 2147483647 w 788"/>
              <a:gd name="T45" fmla="*/ 2147483647 h 739"/>
              <a:gd name="T46" fmla="*/ 2147483647 w 788"/>
              <a:gd name="T47" fmla="*/ 2147483647 h 739"/>
              <a:gd name="T48" fmla="*/ 2147483647 w 788"/>
              <a:gd name="T49" fmla="*/ 2147483647 h 739"/>
              <a:gd name="T50" fmla="*/ 2147483647 w 788"/>
              <a:gd name="T51" fmla="*/ 2147483647 h 739"/>
              <a:gd name="T52" fmla="*/ 2147483647 w 788"/>
              <a:gd name="T53" fmla="*/ 2147483647 h 739"/>
              <a:gd name="T54" fmla="*/ 2147483647 w 788"/>
              <a:gd name="T55" fmla="*/ 2147483647 h 739"/>
              <a:gd name="T56" fmla="*/ 2147483647 w 788"/>
              <a:gd name="T57" fmla="*/ 2147483647 h 739"/>
              <a:gd name="T58" fmla="*/ 2147483647 w 788"/>
              <a:gd name="T59" fmla="*/ 2147483647 h 739"/>
              <a:gd name="T60" fmla="*/ 2147483647 w 788"/>
              <a:gd name="T61" fmla="*/ 2147483647 h 739"/>
              <a:gd name="T62" fmla="*/ 2147483647 w 788"/>
              <a:gd name="T63" fmla="*/ 2147483647 h 739"/>
              <a:gd name="T64" fmla="*/ 2147483647 w 788"/>
              <a:gd name="T65" fmla="*/ 2147483647 h 739"/>
              <a:gd name="T66" fmla="*/ 2147483647 w 788"/>
              <a:gd name="T67" fmla="*/ 2147483647 h 739"/>
              <a:gd name="T68" fmla="*/ 2147483647 w 788"/>
              <a:gd name="T69" fmla="*/ 2147483647 h 739"/>
              <a:gd name="T70" fmla="*/ 2147483647 w 788"/>
              <a:gd name="T71" fmla="*/ 2147483647 h 739"/>
              <a:gd name="T72" fmla="*/ 2147483647 w 788"/>
              <a:gd name="T73" fmla="*/ 2147483647 h 739"/>
              <a:gd name="T74" fmla="*/ 2147483647 w 788"/>
              <a:gd name="T75" fmla="*/ 2147483647 h 739"/>
              <a:gd name="T76" fmla="*/ 2147483647 w 788"/>
              <a:gd name="T77" fmla="*/ 2147483647 h 739"/>
              <a:gd name="T78" fmla="*/ 2147483647 w 788"/>
              <a:gd name="T79" fmla="*/ 2147483647 h 739"/>
              <a:gd name="T80" fmla="*/ 2147483647 w 788"/>
              <a:gd name="T81" fmla="*/ 2147483647 h 739"/>
              <a:gd name="T82" fmla="*/ 2147483647 w 788"/>
              <a:gd name="T83" fmla="*/ 2147483647 h 739"/>
              <a:gd name="T84" fmla="*/ 2147483647 w 788"/>
              <a:gd name="T85" fmla="*/ 2147483647 h 739"/>
              <a:gd name="T86" fmla="*/ 2147483647 w 788"/>
              <a:gd name="T87" fmla="*/ 2147483647 h 739"/>
              <a:gd name="T88" fmla="*/ 2147483647 w 788"/>
              <a:gd name="T89" fmla="*/ 2147483647 h 739"/>
              <a:gd name="T90" fmla="*/ 2147483647 w 788"/>
              <a:gd name="T91" fmla="*/ 2147483647 h 739"/>
              <a:gd name="T92" fmla="*/ 2147483647 w 788"/>
              <a:gd name="T93" fmla="*/ 2147483647 h 739"/>
              <a:gd name="T94" fmla="*/ 2147483647 w 788"/>
              <a:gd name="T95" fmla="*/ 2147483647 h 73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8"/>
              <a:gd name="T145" fmla="*/ 0 h 739"/>
              <a:gd name="T146" fmla="*/ 788 w 788"/>
              <a:gd name="T147" fmla="*/ 739 h 73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8" h="739">
                <a:moveTo>
                  <a:pt x="80" y="503"/>
                </a:moveTo>
                <a:cubicBezTo>
                  <a:pt x="81" y="501"/>
                  <a:pt x="81" y="499"/>
                  <a:pt x="82" y="497"/>
                </a:cubicBezTo>
                <a:cubicBezTo>
                  <a:pt x="84" y="495"/>
                  <a:pt x="87" y="495"/>
                  <a:pt x="88" y="493"/>
                </a:cubicBezTo>
                <a:cubicBezTo>
                  <a:pt x="100" y="474"/>
                  <a:pt x="84" y="486"/>
                  <a:pt x="98" y="477"/>
                </a:cubicBezTo>
                <a:cubicBezTo>
                  <a:pt x="103" y="461"/>
                  <a:pt x="96" y="446"/>
                  <a:pt x="118" y="439"/>
                </a:cubicBezTo>
                <a:cubicBezTo>
                  <a:pt x="124" y="430"/>
                  <a:pt x="135" y="419"/>
                  <a:pt x="144" y="413"/>
                </a:cubicBezTo>
                <a:cubicBezTo>
                  <a:pt x="148" y="402"/>
                  <a:pt x="150" y="389"/>
                  <a:pt x="138" y="385"/>
                </a:cubicBezTo>
                <a:cubicBezTo>
                  <a:pt x="137" y="383"/>
                  <a:pt x="138" y="380"/>
                  <a:pt x="136" y="379"/>
                </a:cubicBezTo>
                <a:cubicBezTo>
                  <a:pt x="129" y="374"/>
                  <a:pt x="109" y="368"/>
                  <a:pt x="100" y="365"/>
                </a:cubicBezTo>
                <a:cubicBezTo>
                  <a:pt x="99" y="363"/>
                  <a:pt x="98" y="361"/>
                  <a:pt x="96" y="359"/>
                </a:cubicBezTo>
                <a:cubicBezTo>
                  <a:pt x="94" y="358"/>
                  <a:pt x="91" y="359"/>
                  <a:pt x="90" y="357"/>
                </a:cubicBezTo>
                <a:cubicBezTo>
                  <a:pt x="88" y="354"/>
                  <a:pt x="86" y="345"/>
                  <a:pt x="86" y="345"/>
                </a:cubicBezTo>
                <a:cubicBezTo>
                  <a:pt x="88" y="329"/>
                  <a:pt x="86" y="328"/>
                  <a:pt x="100" y="323"/>
                </a:cubicBezTo>
                <a:cubicBezTo>
                  <a:pt x="94" y="295"/>
                  <a:pt x="69" y="308"/>
                  <a:pt x="38" y="307"/>
                </a:cubicBezTo>
                <a:cubicBezTo>
                  <a:pt x="36" y="302"/>
                  <a:pt x="27" y="292"/>
                  <a:pt x="22" y="289"/>
                </a:cubicBezTo>
                <a:cubicBezTo>
                  <a:pt x="21" y="286"/>
                  <a:pt x="20" y="282"/>
                  <a:pt x="20" y="279"/>
                </a:cubicBezTo>
                <a:cubicBezTo>
                  <a:pt x="19" y="272"/>
                  <a:pt x="19" y="266"/>
                  <a:pt x="18" y="259"/>
                </a:cubicBezTo>
                <a:cubicBezTo>
                  <a:pt x="16" y="251"/>
                  <a:pt x="10" y="235"/>
                  <a:pt x="10" y="235"/>
                </a:cubicBezTo>
                <a:cubicBezTo>
                  <a:pt x="9" y="222"/>
                  <a:pt x="16" y="198"/>
                  <a:pt x="0" y="193"/>
                </a:cubicBezTo>
                <a:cubicBezTo>
                  <a:pt x="3" y="189"/>
                  <a:pt x="6" y="178"/>
                  <a:pt x="10" y="175"/>
                </a:cubicBezTo>
                <a:cubicBezTo>
                  <a:pt x="23" y="166"/>
                  <a:pt x="45" y="166"/>
                  <a:pt x="60" y="161"/>
                </a:cubicBezTo>
                <a:cubicBezTo>
                  <a:pt x="61" y="159"/>
                  <a:pt x="62" y="157"/>
                  <a:pt x="64" y="155"/>
                </a:cubicBezTo>
                <a:cubicBezTo>
                  <a:pt x="66" y="154"/>
                  <a:pt x="69" y="155"/>
                  <a:pt x="70" y="153"/>
                </a:cubicBezTo>
                <a:cubicBezTo>
                  <a:pt x="72" y="150"/>
                  <a:pt x="70" y="143"/>
                  <a:pt x="74" y="141"/>
                </a:cubicBezTo>
                <a:cubicBezTo>
                  <a:pt x="82" y="135"/>
                  <a:pt x="78" y="139"/>
                  <a:pt x="86" y="131"/>
                </a:cubicBezTo>
                <a:cubicBezTo>
                  <a:pt x="99" y="133"/>
                  <a:pt x="112" y="137"/>
                  <a:pt x="124" y="141"/>
                </a:cubicBezTo>
                <a:cubicBezTo>
                  <a:pt x="129" y="134"/>
                  <a:pt x="137" y="126"/>
                  <a:pt x="144" y="121"/>
                </a:cubicBezTo>
                <a:cubicBezTo>
                  <a:pt x="152" y="109"/>
                  <a:pt x="155" y="84"/>
                  <a:pt x="166" y="77"/>
                </a:cubicBezTo>
                <a:cubicBezTo>
                  <a:pt x="179" y="80"/>
                  <a:pt x="188" y="94"/>
                  <a:pt x="202" y="99"/>
                </a:cubicBezTo>
                <a:cubicBezTo>
                  <a:pt x="212" y="93"/>
                  <a:pt x="205" y="76"/>
                  <a:pt x="214" y="73"/>
                </a:cubicBezTo>
                <a:cubicBezTo>
                  <a:pt x="220" y="71"/>
                  <a:pt x="227" y="72"/>
                  <a:pt x="234" y="71"/>
                </a:cubicBezTo>
                <a:cubicBezTo>
                  <a:pt x="239" y="67"/>
                  <a:pt x="252" y="63"/>
                  <a:pt x="252" y="63"/>
                </a:cubicBezTo>
                <a:cubicBezTo>
                  <a:pt x="261" y="50"/>
                  <a:pt x="265" y="53"/>
                  <a:pt x="282" y="51"/>
                </a:cubicBezTo>
                <a:cubicBezTo>
                  <a:pt x="299" y="40"/>
                  <a:pt x="315" y="51"/>
                  <a:pt x="332" y="57"/>
                </a:cubicBezTo>
                <a:cubicBezTo>
                  <a:pt x="341" y="71"/>
                  <a:pt x="335" y="67"/>
                  <a:pt x="346" y="71"/>
                </a:cubicBezTo>
                <a:cubicBezTo>
                  <a:pt x="350" y="77"/>
                  <a:pt x="351" y="87"/>
                  <a:pt x="358" y="89"/>
                </a:cubicBezTo>
                <a:cubicBezTo>
                  <a:pt x="364" y="91"/>
                  <a:pt x="376" y="95"/>
                  <a:pt x="376" y="95"/>
                </a:cubicBezTo>
                <a:cubicBezTo>
                  <a:pt x="384" y="92"/>
                  <a:pt x="384" y="86"/>
                  <a:pt x="392" y="83"/>
                </a:cubicBezTo>
                <a:cubicBezTo>
                  <a:pt x="396" y="81"/>
                  <a:pt x="404" y="79"/>
                  <a:pt x="404" y="79"/>
                </a:cubicBezTo>
                <a:cubicBezTo>
                  <a:pt x="412" y="82"/>
                  <a:pt x="413" y="87"/>
                  <a:pt x="420" y="91"/>
                </a:cubicBezTo>
                <a:cubicBezTo>
                  <a:pt x="424" y="104"/>
                  <a:pt x="430" y="101"/>
                  <a:pt x="444" y="99"/>
                </a:cubicBezTo>
                <a:cubicBezTo>
                  <a:pt x="452" y="96"/>
                  <a:pt x="460" y="89"/>
                  <a:pt x="468" y="85"/>
                </a:cubicBezTo>
                <a:cubicBezTo>
                  <a:pt x="472" y="83"/>
                  <a:pt x="480" y="77"/>
                  <a:pt x="480" y="77"/>
                </a:cubicBezTo>
                <a:cubicBezTo>
                  <a:pt x="498" y="50"/>
                  <a:pt x="477" y="76"/>
                  <a:pt x="500" y="61"/>
                </a:cubicBezTo>
                <a:cubicBezTo>
                  <a:pt x="504" y="58"/>
                  <a:pt x="512" y="53"/>
                  <a:pt x="512" y="53"/>
                </a:cubicBezTo>
                <a:cubicBezTo>
                  <a:pt x="537" y="57"/>
                  <a:pt x="547" y="48"/>
                  <a:pt x="568" y="41"/>
                </a:cubicBezTo>
                <a:cubicBezTo>
                  <a:pt x="576" y="16"/>
                  <a:pt x="576" y="20"/>
                  <a:pt x="598" y="13"/>
                </a:cubicBezTo>
                <a:cubicBezTo>
                  <a:pt x="602" y="0"/>
                  <a:pt x="608" y="3"/>
                  <a:pt x="622" y="5"/>
                </a:cubicBezTo>
                <a:cubicBezTo>
                  <a:pt x="625" y="16"/>
                  <a:pt x="624" y="26"/>
                  <a:pt x="634" y="33"/>
                </a:cubicBezTo>
                <a:cubicBezTo>
                  <a:pt x="638" y="49"/>
                  <a:pt x="648" y="52"/>
                  <a:pt x="664" y="55"/>
                </a:cubicBezTo>
                <a:cubicBezTo>
                  <a:pt x="665" y="68"/>
                  <a:pt x="672" y="117"/>
                  <a:pt x="686" y="129"/>
                </a:cubicBezTo>
                <a:cubicBezTo>
                  <a:pt x="698" y="139"/>
                  <a:pt x="719" y="143"/>
                  <a:pt x="734" y="147"/>
                </a:cubicBezTo>
                <a:cubicBezTo>
                  <a:pt x="744" y="154"/>
                  <a:pt x="750" y="159"/>
                  <a:pt x="762" y="163"/>
                </a:cubicBezTo>
                <a:cubicBezTo>
                  <a:pt x="766" y="167"/>
                  <a:pt x="771" y="169"/>
                  <a:pt x="774" y="173"/>
                </a:cubicBezTo>
                <a:cubicBezTo>
                  <a:pt x="784" y="189"/>
                  <a:pt x="771" y="183"/>
                  <a:pt x="784" y="187"/>
                </a:cubicBezTo>
                <a:cubicBezTo>
                  <a:pt x="787" y="205"/>
                  <a:pt x="788" y="231"/>
                  <a:pt x="778" y="247"/>
                </a:cubicBezTo>
                <a:cubicBezTo>
                  <a:pt x="776" y="257"/>
                  <a:pt x="773" y="261"/>
                  <a:pt x="776" y="271"/>
                </a:cubicBezTo>
                <a:cubicBezTo>
                  <a:pt x="778" y="277"/>
                  <a:pt x="782" y="289"/>
                  <a:pt x="782" y="289"/>
                </a:cubicBezTo>
                <a:cubicBezTo>
                  <a:pt x="779" y="352"/>
                  <a:pt x="787" y="316"/>
                  <a:pt x="770" y="341"/>
                </a:cubicBezTo>
                <a:cubicBezTo>
                  <a:pt x="765" y="379"/>
                  <a:pt x="771" y="328"/>
                  <a:pt x="766" y="413"/>
                </a:cubicBezTo>
                <a:cubicBezTo>
                  <a:pt x="766" y="421"/>
                  <a:pt x="760" y="435"/>
                  <a:pt x="760" y="435"/>
                </a:cubicBezTo>
                <a:cubicBezTo>
                  <a:pt x="759" y="443"/>
                  <a:pt x="763" y="453"/>
                  <a:pt x="758" y="459"/>
                </a:cubicBezTo>
                <a:cubicBezTo>
                  <a:pt x="754" y="464"/>
                  <a:pt x="746" y="459"/>
                  <a:pt x="740" y="461"/>
                </a:cubicBezTo>
                <a:cubicBezTo>
                  <a:pt x="729" y="465"/>
                  <a:pt x="738" y="468"/>
                  <a:pt x="716" y="471"/>
                </a:cubicBezTo>
                <a:cubicBezTo>
                  <a:pt x="710" y="473"/>
                  <a:pt x="700" y="470"/>
                  <a:pt x="696" y="475"/>
                </a:cubicBezTo>
                <a:cubicBezTo>
                  <a:pt x="690" y="484"/>
                  <a:pt x="700" y="504"/>
                  <a:pt x="690" y="507"/>
                </a:cubicBezTo>
                <a:cubicBezTo>
                  <a:pt x="683" y="509"/>
                  <a:pt x="672" y="517"/>
                  <a:pt x="672" y="517"/>
                </a:cubicBezTo>
                <a:cubicBezTo>
                  <a:pt x="669" y="526"/>
                  <a:pt x="665" y="527"/>
                  <a:pt x="656" y="529"/>
                </a:cubicBezTo>
                <a:cubicBezTo>
                  <a:pt x="645" y="536"/>
                  <a:pt x="638" y="547"/>
                  <a:pt x="630" y="557"/>
                </a:cubicBezTo>
                <a:cubicBezTo>
                  <a:pt x="627" y="561"/>
                  <a:pt x="622" y="569"/>
                  <a:pt x="622" y="569"/>
                </a:cubicBezTo>
                <a:cubicBezTo>
                  <a:pt x="620" y="577"/>
                  <a:pt x="616" y="582"/>
                  <a:pt x="614" y="589"/>
                </a:cubicBezTo>
                <a:cubicBezTo>
                  <a:pt x="612" y="603"/>
                  <a:pt x="613" y="608"/>
                  <a:pt x="606" y="619"/>
                </a:cubicBezTo>
                <a:cubicBezTo>
                  <a:pt x="602" y="635"/>
                  <a:pt x="591" y="642"/>
                  <a:pt x="576" y="647"/>
                </a:cubicBezTo>
                <a:cubicBezTo>
                  <a:pt x="572" y="644"/>
                  <a:pt x="571" y="638"/>
                  <a:pt x="566" y="637"/>
                </a:cubicBezTo>
                <a:cubicBezTo>
                  <a:pt x="557" y="634"/>
                  <a:pt x="525" y="651"/>
                  <a:pt x="514" y="653"/>
                </a:cubicBezTo>
                <a:cubicBezTo>
                  <a:pt x="508" y="671"/>
                  <a:pt x="524" y="696"/>
                  <a:pt x="504" y="703"/>
                </a:cubicBezTo>
                <a:cubicBezTo>
                  <a:pt x="489" y="718"/>
                  <a:pt x="484" y="719"/>
                  <a:pt x="462" y="721"/>
                </a:cubicBezTo>
                <a:cubicBezTo>
                  <a:pt x="450" y="725"/>
                  <a:pt x="443" y="735"/>
                  <a:pt x="432" y="739"/>
                </a:cubicBezTo>
                <a:cubicBezTo>
                  <a:pt x="392" y="735"/>
                  <a:pt x="429" y="737"/>
                  <a:pt x="404" y="729"/>
                </a:cubicBezTo>
                <a:cubicBezTo>
                  <a:pt x="398" y="710"/>
                  <a:pt x="395" y="705"/>
                  <a:pt x="376" y="697"/>
                </a:cubicBezTo>
                <a:cubicBezTo>
                  <a:pt x="370" y="694"/>
                  <a:pt x="358" y="691"/>
                  <a:pt x="358" y="691"/>
                </a:cubicBezTo>
                <a:cubicBezTo>
                  <a:pt x="354" y="678"/>
                  <a:pt x="350" y="653"/>
                  <a:pt x="340" y="647"/>
                </a:cubicBezTo>
                <a:cubicBezTo>
                  <a:pt x="337" y="638"/>
                  <a:pt x="328" y="635"/>
                  <a:pt x="320" y="631"/>
                </a:cubicBezTo>
                <a:cubicBezTo>
                  <a:pt x="316" y="629"/>
                  <a:pt x="308" y="627"/>
                  <a:pt x="308" y="627"/>
                </a:cubicBezTo>
                <a:cubicBezTo>
                  <a:pt x="306" y="622"/>
                  <a:pt x="300" y="614"/>
                  <a:pt x="296" y="611"/>
                </a:cubicBezTo>
                <a:cubicBezTo>
                  <a:pt x="292" y="609"/>
                  <a:pt x="284" y="607"/>
                  <a:pt x="284" y="607"/>
                </a:cubicBezTo>
                <a:cubicBezTo>
                  <a:pt x="246" y="609"/>
                  <a:pt x="261" y="605"/>
                  <a:pt x="238" y="613"/>
                </a:cubicBezTo>
                <a:cubicBezTo>
                  <a:pt x="232" y="615"/>
                  <a:pt x="220" y="621"/>
                  <a:pt x="220" y="621"/>
                </a:cubicBezTo>
                <a:cubicBezTo>
                  <a:pt x="203" y="620"/>
                  <a:pt x="185" y="623"/>
                  <a:pt x="168" y="619"/>
                </a:cubicBezTo>
                <a:cubicBezTo>
                  <a:pt x="160" y="617"/>
                  <a:pt x="163" y="602"/>
                  <a:pt x="156" y="597"/>
                </a:cubicBezTo>
                <a:cubicBezTo>
                  <a:pt x="149" y="587"/>
                  <a:pt x="139" y="589"/>
                  <a:pt x="128" y="585"/>
                </a:cubicBezTo>
                <a:cubicBezTo>
                  <a:pt x="125" y="563"/>
                  <a:pt x="122" y="573"/>
                  <a:pt x="108" y="563"/>
                </a:cubicBezTo>
                <a:cubicBezTo>
                  <a:pt x="86" y="565"/>
                  <a:pt x="78" y="569"/>
                  <a:pt x="60" y="575"/>
                </a:cubicBezTo>
                <a:cubicBezTo>
                  <a:pt x="44" y="570"/>
                  <a:pt x="63" y="578"/>
                  <a:pt x="52" y="567"/>
                </a:cubicBezTo>
                <a:cubicBezTo>
                  <a:pt x="49" y="564"/>
                  <a:pt x="44" y="563"/>
                  <a:pt x="40" y="561"/>
                </a:cubicBezTo>
                <a:cubicBezTo>
                  <a:pt x="31" y="534"/>
                  <a:pt x="49" y="503"/>
                  <a:pt x="80" y="503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7408863" y="2540223"/>
            <a:ext cx="1104900" cy="1412875"/>
          </a:xfrm>
          <a:custGeom>
            <a:avLst/>
            <a:gdLst>
              <a:gd name="T0" fmla="*/ 2147483647 w 573"/>
              <a:gd name="T1" fmla="*/ 2147483647 h 800"/>
              <a:gd name="T2" fmla="*/ 2147483647 w 573"/>
              <a:gd name="T3" fmla="*/ 2147483647 h 800"/>
              <a:gd name="T4" fmla="*/ 2147483647 w 573"/>
              <a:gd name="T5" fmla="*/ 2147483647 h 800"/>
              <a:gd name="T6" fmla="*/ 2147483647 w 573"/>
              <a:gd name="T7" fmla="*/ 2147483647 h 800"/>
              <a:gd name="T8" fmla="*/ 2147483647 w 573"/>
              <a:gd name="T9" fmla="*/ 2147483647 h 800"/>
              <a:gd name="T10" fmla="*/ 2147483647 w 573"/>
              <a:gd name="T11" fmla="*/ 2147483647 h 800"/>
              <a:gd name="T12" fmla="*/ 2147483647 w 573"/>
              <a:gd name="T13" fmla="*/ 2147483647 h 800"/>
              <a:gd name="T14" fmla="*/ 2147483647 w 573"/>
              <a:gd name="T15" fmla="*/ 2147483647 h 800"/>
              <a:gd name="T16" fmla="*/ 2147483647 w 573"/>
              <a:gd name="T17" fmla="*/ 2147483647 h 800"/>
              <a:gd name="T18" fmla="*/ 2147483647 w 573"/>
              <a:gd name="T19" fmla="*/ 2147483647 h 800"/>
              <a:gd name="T20" fmla="*/ 2147483647 w 573"/>
              <a:gd name="T21" fmla="*/ 2147483647 h 800"/>
              <a:gd name="T22" fmla="*/ 2147483647 w 573"/>
              <a:gd name="T23" fmla="*/ 2147483647 h 800"/>
              <a:gd name="T24" fmla="*/ 2147483647 w 573"/>
              <a:gd name="T25" fmla="*/ 2147483647 h 800"/>
              <a:gd name="T26" fmla="*/ 2147483647 w 573"/>
              <a:gd name="T27" fmla="*/ 2147483647 h 800"/>
              <a:gd name="T28" fmla="*/ 2147483647 w 573"/>
              <a:gd name="T29" fmla="*/ 2147483647 h 800"/>
              <a:gd name="T30" fmla="*/ 2147483647 w 573"/>
              <a:gd name="T31" fmla="*/ 2147483647 h 800"/>
              <a:gd name="T32" fmla="*/ 2147483647 w 573"/>
              <a:gd name="T33" fmla="*/ 2147483647 h 800"/>
              <a:gd name="T34" fmla="*/ 2147483647 w 573"/>
              <a:gd name="T35" fmla="*/ 2147483647 h 800"/>
              <a:gd name="T36" fmla="*/ 2147483647 w 573"/>
              <a:gd name="T37" fmla="*/ 2147483647 h 800"/>
              <a:gd name="T38" fmla="*/ 2147483647 w 573"/>
              <a:gd name="T39" fmla="*/ 2147483647 h 800"/>
              <a:gd name="T40" fmla="*/ 2147483647 w 573"/>
              <a:gd name="T41" fmla="*/ 2147483647 h 800"/>
              <a:gd name="T42" fmla="*/ 2147483647 w 573"/>
              <a:gd name="T43" fmla="*/ 2147483647 h 800"/>
              <a:gd name="T44" fmla="*/ 2147483647 w 573"/>
              <a:gd name="T45" fmla="*/ 2147483647 h 800"/>
              <a:gd name="T46" fmla="*/ 2147483647 w 573"/>
              <a:gd name="T47" fmla="*/ 2147483647 h 800"/>
              <a:gd name="T48" fmla="*/ 2147483647 w 573"/>
              <a:gd name="T49" fmla="*/ 2147483647 h 800"/>
              <a:gd name="T50" fmla="*/ 2147483647 w 573"/>
              <a:gd name="T51" fmla="*/ 2147483647 h 800"/>
              <a:gd name="T52" fmla="*/ 2147483647 w 573"/>
              <a:gd name="T53" fmla="*/ 2147483647 h 800"/>
              <a:gd name="T54" fmla="*/ 2147483647 w 573"/>
              <a:gd name="T55" fmla="*/ 2147483647 h 800"/>
              <a:gd name="T56" fmla="*/ 2147483647 w 573"/>
              <a:gd name="T57" fmla="*/ 2147483647 h 800"/>
              <a:gd name="T58" fmla="*/ 2147483647 w 573"/>
              <a:gd name="T59" fmla="*/ 2147483647 h 800"/>
              <a:gd name="T60" fmla="*/ 2147483647 w 573"/>
              <a:gd name="T61" fmla="*/ 2147483647 h 800"/>
              <a:gd name="T62" fmla="*/ 2147483647 w 573"/>
              <a:gd name="T63" fmla="*/ 2147483647 h 800"/>
              <a:gd name="T64" fmla="*/ 2147483647 w 573"/>
              <a:gd name="T65" fmla="*/ 2147483647 h 800"/>
              <a:gd name="T66" fmla="*/ 2147483647 w 573"/>
              <a:gd name="T67" fmla="*/ 2147483647 h 800"/>
              <a:gd name="T68" fmla="*/ 2147483647 w 573"/>
              <a:gd name="T69" fmla="*/ 2147483647 h 800"/>
              <a:gd name="T70" fmla="*/ 2147483647 w 573"/>
              <a:gd name="T71" fmla="*/ 2147483647 h 800"/>
              <a:gd name="T72" fmla="*/ 2147483647 w 573"/>
              <a:gd name="T73" fmla="*/ 2147483647 h 800"/>
              <a:gd name="T74" fmla="*/ 2147483647 w 573"/>
              <a:gd name="T75" fmla="*/ 2147483647 h 800"/>
              <a:gd name="T76" fmla="*/ 2147483647 w 573"/>
              <a:gd name="T77" fmla="*/ 2147483647 h 800"/>
              <a:gd name="T78" fmla="*/ 2147483647 w 573"/>
              <a:gd name="T79" fmla="*/ 2147483647 h 800"/>
              <a:gd name="T80" fmla="*/ 2147483647 w 573"/>
              <a:gd name="T81" fmla="*/ 2147483647 h 800"/>
              <a:gd name="T82" fmla="*/ 2147483647 w 573"/>
              <a:gd name="T83" fmla="*/ 2147483647 h 800"/>
              <a:gd name="T84" fmla="*/ 2147483647 w 573"/>
              <a:gd name="T85" fmla="*/ 2147483647 h 800"/>
              <a:gd name="T86" fmla="*/ 2147483647 w 573"/>
              <a:gd name="T87" fmla="*/ 2147483647 h 8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3"/>
              <a:gd name="T133" fmla="*/ 0 h 800"/>
              <a:gd name="T134" fmla="*/ 573 w 573"/>
              <a:gd name="T135" fmla="*/ 800 h 8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3" h="800">
                <a:moveTo>
                  <a:pt x="147" y="606"/>
                </a:moveTo>
                <a:cubicBezTo>
                  <a:pt x="141" y="589"/>
                  <a:pt x="144" y="577"/>
                  <a:pt x="145" y="558"/>
                </a:cubicBezTo>
                <a:cubicBezTo>
                  <a:pt x="144" y="549"/>
                  <a:pt x="143" y="522"/>
                  <a:pt x="139" y="512"/>
                </a:cubicBezTo>
                <a:cubicBezTo>
                  <a:pt x="136" y="504"/>
                  <a:pt x="119" y="496"/>
                  <a:pt x="119" y="496"/>
                </a:cubicBezTo>
                <a:cubicBezTo>
                  <a:pt x="111" y="471"/>
                  <a:pt x="125" y="461"/>
                  <a:pt x="95" y="456"/>
                </a:cubicBezTo>
                <a:cubicBezTo>
                  <a:pt x="91" y="453"/>
                  <a:pt x="84" y="454"/>
                  <a:pt x="81" y="450"/>
                </a:cubicBezTo>
                <a:cubicBezTo>
                  <a:pt x="59" y="424"/>
                  <a:pt x="90" y="447"/>
                  <a:pt x="71" y="434"/>
                </a:cubicBezTo>
                <a:cubicBezTo>
                  <a:pt x="68" y="426"/>
                  <a:pt x="61" y="387"/>
                  <a:pt x="59" y="384"/>
                </a:cubicBezTo>
                <a:cubicBezTo>
                  <a:pt x="54" y="378"/>
                  <a:pt x="32" y="376"/>
                  <a:pt x="25" y="374"/>
                </a:cubicBezTo>
                <a:cubicBezTo>
                  <a:pt x="21" y="361"/>
                  <a:pt x="17" y="357"/>
                  <a:pt x="3" y="352"/>
                </a:cubicBezTo>
                <a:cubicBezTo>
                  <a:pt x="0" y="342"/>
                  <a:pt x="4" y="328"/>
                  <a:pt x="7" y="318"/>
                </a:cubicBezTo>
                <a:cubicBezTo>
                  <a:pt x="8" y="296"/>
                  <a:pt x="0" y="247"/>
                  <a:pt x="19" y="228"/>
                </a:cubicBezTo>
                <a:cubicBezTo>
                  <a:pt x="27" y="205"/>
                  <a:pt x="21" y="182"/>
                  <a:pt x="17" y="158"/>
                </a:cubicBezTo>
                <a:cubicBezTo>
                  <a:pt x="19" y="146"/>
                  <a:pt x="23" y="134"/>
                  <a:pt x="27" y="122"/>
                </a:cubicBezTo>
                <a:cubicBezTo>
                  <a:pt x="26" y="108"/>
                  <a:pt x="28" y="94"/>
                  <a:pt x="25" y="80"/>
                </a:cubicBezTo>
                <a:cubicBezTo>
                  <a:pt x="24" y="77"/>
                  <a:pt x="6" y="81"/>
                  <a:pt x="19" y="70"/>
                </a:cubicBezTo>
                <a:cubicBezTo>
                  <a:pt x="25" y="65"/>
                  <a:pt x="41" y="63"/>
                  <a:pt x="49" y="60"/>
                </a:cubicBezTo>
                <a:cubicBezTo>
                  <a:pt x="54" y="58"/>
                  <a:pt x="61" y="52"/>
                  <a:pt x="61" y="52"/>
                </a:cubicBezTo>
                <a:cubicBezTo>
                  <a:pt x="63" y="35"/>
                  <a:pt x="57" y="11"/>
                  <a:pt x="73" y="0"/>
                </a:cubicBezTo>
                <a:cubicBezTo>
                  <a:pt x="84" y="4"/>
                  <a:pt x="78" y="12"/>
                  <a:pt x="89" y="16"/>
                </a:cubicBezTo>
                <a:cubicBezTo>
                  <a:pt x="97" y="40"/>
                  <a:pt x="88" y="44"/>
                  <a:pt x="115" y="48"/>
                </a:cubicBezTo>
                <a:cubicBezTo>
                  <a:pt x="132" y="54"/>
                  <a:pt x="123" y="53"/>
                  <a:pt x="143" y="50"/>
                </a:cubicBezTo>
                <a:cubicBezTo>
                  <a:pt x="155" y="46"/>
                  <a:pt x="155" y="38"/>
                  <a:pt x="167" y="36"/>
                </a:cubicBezTo>
                <a:cubicBezTo>
                  <a:pt x="173" y="37"/>
                  <a:pt x="179" y="36"/>
                  <a:pt x="185" y="38"/>
                </a:cubicBezTo>
                <a:cubicBezTo>
                  <a:pt x="191" y="41"/>
                  <a:pt x="185" y="60"/>
                  <a:pt x="191" y="64"/>
                </a:cubicBezTo>
                <a:cubicBezTo>
                  <a:pt x="202" y="70"/>
                  <a:pt x="216" y="70"/>
                  <a:pt x="227" y="78"/>
                </a:cubicBezTo>
                <a:cubicBezTo>
                  <a:pt x="230" y="82"/>
                  <a:pt x="237" y="91"/>
                  <a:pt x="241" y="94"/>
                </a:cubicBezTo>
                <a:cubicBezTo>
                  <a:pt x="245" y="96"/>
                  <a:pt x="253" y="98"/>
                  <a:pt x="253" y="98"/>
                </a:cubicBezTo>
                <a:cubicBezTo>
                  <a:pt x="278" y="94"/>
                  <a:pt x="265" y="88"/>
                  <a:pt x="281" y="78"/>
                </a:cubicBezTo>
                <a:cubicBezTo>
                  <a:pt x="285" y="76"/>
                  <a:pt x="293" y="74"/>
                  <a:pt x="293" y="74"/>
                </a:cubicBezTo>
                <a:cubicBezTo>
                  <a:pt x="307" y="79"/>
                  <a:pt x="303" y="74"/>
                  <a:pt x="309" y="84"/>
                </a:cubicBezTo>
                <a:cubicBezTo>
                  <a:pt x="312" y="95"/>
                  <a:pt x="311" y="106"/>
                  <a:pt x="323" y="110"/>
                </a:cubicBezTo>
                <a:cubicBezTo>
                  <a:pt x="343" y="108"/>
                  <a:pt x="355" y="102"/>
                  <a:pt x="375" y="100"/>
                </a:cubicBezTo>
                <a:cubicBezTo>
                  <a:pt x="382" y="101"/>
                  <a:pt x="390" y="99"/>
                  <a:pt x="397" y="102"/>
                </a:cubicBezTo>
                <a:cubicBezTo>
                  <a:pt x="398" y="103"/>
                  <a:pt x="402" y="129"/>
                  <a:pt x="407" y="134"/>
                </a:cubicBezTo>
                <a:cubicBezTo>
                  <a:pt x="422" y="147"/>
                  <a:pt x="447" y="152"/>
                  <a:pt x="465" y="158"/>
                </a:cubicBezTo>
                <a:cubicBezTo>
                  <a:pt x="469" y="153"/>
                  <a:pt x="469" y="151"/>
                  <a:pt x="475" y="148"/>
                </a:cubicBezTo>
                <a:cubicBezTo>
                  <a:pt x="479" y="146"/>
                  <a:pt x="487" y="144"/>
                  <a:pt x="487" y="144"/>
                </a:cubicBezTo>
                <a:cubicBezTo>
                  <a:pt x="490" y="134"/>
                  <a:pt x="487" y="139"/>
                  <a:pt x="501" y="134"/>
                </a:cubicBezTo>
                <a:cubicBezTo>
                  <a:pt x="503" y="133"/>
                  <a:pt x="507" y="132"/>
                  <a:pt x="507" y="132"/>
                </a:cubicBezTo>
                <a:cubicBezTo>
                  <a:pt x="520" y="134"/>
                  <a:pt x="521" y="134"/>
                  <a:pt x="525" y="146"/>
                </a:cubicBezTo>
                <a:cubicBezTo>
                  <a:pt x="526" y="171"/>
                  <a:pt x="520" y="180"/>
                  <a:pt x="537" y="192"/>
                </a:cubicBezTo>
                <a:cubicBezTo>
                  <a:pt x="538" y="199"/>
                  <a:pt x="543" y="214"/>
                  <a:pt x="543" y="214"/>
                </a:cubicBezTo>
                <a:cubicBezTo>
                  <a:pt x="545" y="227"/>
                  <a:pt x="547" y="241"/>
                  <a:pt x="551" y="254"/>
                </a:cubicBezTo>
                <a:cubicBezTo>
                  <a:pt x="549" y="266"/>
                  <a:pt x="550" y="281"/>
                  <a:pt x="537" y="284"/>
                </a:cubicBezTo>
                <a:cubicBezTo>
                  <a:pt x="526" y="301"/>
                  <a:pt x="541" y="281"/>
                  <a:pt x="527" y="292"/>
                </a:cubicBezTo>
                <a:cubicBezTo>
                  <a:pt x="519" y="298"/>
                  <a:pt x="517" y="313"/>
                  <a:pt x="503" y="318"/>
                </a:cubicBezTo>
                <a:cubicBezTo>
                  <a:pt x="496" y="321"/>
                  <a:pt x="488" y="322"/>
                  <a:pt x="481" y="324"/>
                </a:cubicBezTo>
                <a:cubicBezTo>
                  <a:pt x="477" y="325"/>
                  <a:pt x="469" y="328"/>
                  <a:pt x="469" y="328"/>
                </a:cubicBezTo>
                <a:cubicBezTo>
                  <a:pt x="466" y="338"/>
                  <a:pt x="463" y="351"/>
                  <a:pt x="457" y="360"/>
                </a:cubicBezTo>
                <a:cubicBezTo>
                  <a:pt x="460" y="376"/>
                  <a:pt x="471" y="374"/>
                  <a:pt x="483" y="382"/>
                </a:cubicBezTo>
                <a:cubicBezTo>
                  <a:pt x="486" y="392"/>
                  <a:pt x="483" y="387"/>
                  <a:pt x="497" y="392"/>
                </a:cubicBezTo>
                <a:cubicBezTo>
                  <a:pt x="499" y="393"/>
                  <a:pt x="503" y="394"/>
                  <a:pt x="503" y="394"/>
                </a:cubicBezTo>
                <a:cubicBezTo>
                  <a:pt x="507" y="406"/>
                  <a:pt x="504" y="405"/>
                  <a:pt x="527" y="398"/>
                </a:cubicBezTo>
                <a:cubicBezTo>
                  <a:pt x="534" y="396"/>
                  <a:pt x="545" y="386"/>
                  <a:pt x="545" y="386"/>
                </a:cubicBezTo>
                <a:cubicBezTo>
                  <a:pt x="559" y="389"/>
                  <a:pt x="560" y="396"/>
                  <a:pt x="555" y="412"/>
                </a:cubicBezTo>
                <a:cubicBezTo>
                  <a:pt x="552" y="421"/>
                  <a:pt x="533" y="428"/>
                  <a:pt x="533" y="428"/>
                </a:cubicBezTo>
                <a:cubicBezTo>
                  <a:pt x="522" y="426"/>
                  <a:pt x="515" y="424"/>
                  <a:pt x="503" y="428"/>
                </a:cubicBezTo>
                <a:cubicBezTo>
                  <a:pt x="497" y="430"/>
                  <a:pt x="497" y="440"/>
                  <a:pt x="495" y="446"/>
                </a:cubicBezTo>
                <a:cubicBezTo>
                  <a:pt x="490" y="462"/>
                  <a:pt x="484" y="480"/>
                  <a:pt x="475" y="494"/>
                </a:cubicBezTo>
                <a:cubicBezTo>
                  <a:pt x="473" y="505"/>
                  <a:pt x="472" y="508"/>
                  <a:pt x="481" y="514"/>
                </a:cubicBezTo>
                <a:cubicBezTo>
                  <a:pt x="498" y="512"/>
                  <a:pt x="501" y="510"/>
                  <a:pt x="519" y="512"/>
                </a:cubicBezTo>
                <a:cubicBezTo>
                  <a:pt x="531" y="531"/>
                  <a:pt x="528" y="557"/>
                  <a:pt x="533" y="578"/>
                </a:cubicBezTo>
                <a:cubicBezTo>
                  <a:pt x="530" y="608"/>
                  <a:pt x="528" y="603"/>
                  <a:pt x="555" y="606"/>
                </a:cubicBezTo>
                <a:cubicBezTo>
                  <a:pt x="559" y="607"/>
                  <a:pt x="566" y="606"/>
                  <a:pt x="567" y="610"/>
                </a:cubicBezTo>
                <a:cubicBezTo>
                  <a:pt x="569" y="616"/>
                  <a:pt x="573" y="628"/>
                  <a:pt x="573" y="628"/>
                </a:cubicBezTo>
                <a:cubicBezTo>
                  <a:pt x="570" y="656"/>
                  <a:pt x="561" y="652"/>
                  <a:pt x="553" y="676"/>
                </a:cubicBezTo>
                <a:cubicBezTo>
                  <a:pt x="550" y="697"/>
                  <a:pt x="536" y="708"/>
                  <a:pt x="529" y="728"/>
                </a:cubicBezTo>
                <a:lnTo>
                  <a:pt x="539" y="750"/>
                </a:lnTo>
                <a:cubicBezTo>
                  <a:pt x="539" y="750"/>
                  <a:pt x="539" y="750"/>
                  <a:pt x="539" y="750"/>
                </a:cubicBezTo>
                <a:cubicBezTo>
                  <a:pt x="540" y="754"/>
                  <a:pt x="543" y="762"/>
                  <a:pt x="543" y="762"/>
                </a:cubicBezTo>
                <a:cubicBezTo>
                  <a:pt x="542" y="767"/>
                  <a:pt x="544" y="772"/>
                  <a:pt x="541" y="776"/>
                </a:cubicBezTo>
                <a:cubicBezTo>
                  <a:pt x="538" y="780"/>
                  <a:pt x="529" y="784"/>
                  <a:pt x="529" y="784"/>
                </a:cubicBezTo>
                <a:cubicBezTo>
                  <a:pt x="525" y="790"/>
                  <a:pt x="520" y="793"/>
                  <a:pt x="513" y="796"/>
                </a:cubicBezTo>
                <a:cubicBezTo>
                  <a:pt x="509" y="798"/>
                  <a:pt x="501" y="800"/>
                  <a:pt x="501" y="800"/>
                </a:cubicBezTo>
                <a:cubicBezTo>
                  <a:pt x="489" y="797"/>
                  <a:pt x="481" y="795"/>
                  <a:pt x="467" y="794"/>
                </a:cubicBezTo>
                <a:cubicBezTo>
                  <a:pt x="438" y="784"/>
                  <a:pt x="406" y="790"/>
                  <a:pt x="377" y="796"/>
                </a:cubicBezTo>
                <a:cubicBezTo>
                  <a:pt x="370" y="795"/>
                  <a:pt x="364" y="796"/>
                  <a:pt x="357" y="794"/>
                </a:cubicBezTo>
                <a:cubicBezTo>
                  <a:pt x="355" y="793"/>
                  <a:pt x="353" y="791"/>
                  <a:pt x="351" y="790"/>
                </a:cubicBezTo>
                <a:cubicBezTo>
                  <a:pt x="347" y="788"/>
                  <a:pt x="339" y="786"/>
                  <a:pt x="339" y="786"/>
                </a:cubicBezTo>
                <a:cubicBezTo>
                  <a:pt x="335" y="774"/>
                  <a:pt x="334" y="759"/>
                  <a:pt x="323" y="752"/>
                </a:cubicBezTo>
                <a:cubicBezTo>
                  <a:pt x="313" y="737"/>
                  <a:pt x="296" y="728"/>
                  <a:pt x="279" y="722"/>
                </a:cubicBezTo>
                <a:cubicBezTo>
                  <a:pt x="274" y="715"/>
                  <a:pt x="268" y="707"/>
                  <a:pt x="261" y="702"/>
                </a:cubicBezTo>
                <a:cubicBezTo>
                  <a:pt x="258" y="693"/>
                  <a:pt x="249" y="691"/>
                  <a:pt x="241" y="686"/>
                </a:cubicBezTo>
                <a:cubicBezTo>
                  <a:pt x="239" y="685"/>
                  <a:pt x="235" y="682"/>
                  <a:pt x="235" y="682"/>
                </a:cubicBezTo>
                <a:cubicBezTo>
                  <a:pt x="230" y="675"/>
                  <a:pt x="222" y="669"/>
                  <a:pt x="215" y="664"/>
                </a:cubicBezTo>
                <a:cubicBezTo>
                  <a:pt x="210" y="657"/>
                  <a:pt x="202" y="651"/>
                  <a:pt x="195" y="646"/>
                </a:cubicBezTo>
                <a:cubicBezTo>
                  <a:pt x="185" y="632"/>
                  <a:pt x="169" y="627"/>
                  <a:pt x="155" y="618"/>
                </a:cubicBezTo>
                <a:cubicBezTo>
                  <a:pt x="152" y="614"/>
                  <a:pt x="144" y="609"/>
                  <a:pt x="147" y="606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4789488" y="2591023"/>
            <a:ext cx="1533525" cy="1123950"/>
          </a:xfrm>
          <a:custGeom>
            <a:avLst/>
            <a:gdLst>
              <a:gd name="T0" fmla="*/ 2147483647 w 795"/>
              <a:gd name="T1" fmla="*/ 2147483647 h 635"/>
              <a:gd name="T2" fmla="*/ 2147483647 w 795"/>
              <a:gd name="T3" fmla="*/ 2147483647 h 635"/>
              <a:gd name="T4" fmla="*/ 0 w 795"/>
              <a:gd name="T5" fmla="*/ 2147483647 h 635"/>
              <a:gd name="T6" fmla="*/ 2147483647 w 795"/>
              <a:gd name="T7" fmla="*/ 2147483647 h 635"/>
              <a:gd name="T8" fmla="*/ 2147483647 w 795"/>
              <a:gd name="T9" fmla="*/ 2147483647 h 635"/>
              <a:gd name="T10" fmla="*/ 2147483647 w 795"/>
              <a:gd name="T11" fmla="*/ 2147483647 h 635"/>
              <a:gd name="T12" fmla="*/ 2147483647 w 795"/>
              <a:gd name="T13" fmla="*/ 2147483647 h 635"/>
              <a:gd name="T14" fmla="*/ 2147483647 w 795"/>
              <a:gd name="T15" fmla="*/ 2147483647 h 635"/>
              <a:gd name="T16" fmla="*/ 2147483647 w 795"/>
              <a:gd name="T17" fmla="*/ 2147483647 h 635"/>
              <a:gd name="T18" fmla="*/ 2147483647 w 795"/>
              <a:gd name="T19" fmla="*/ 2147483647 h 635"/>
              <a:gd name="T20" fmla="*/ 2147483647 w 795"/>
              <a:gd name="T21" fmla="*/ 2147483647 h 635"/>
              <a:gd name="T22" fmla="*/ 2147483647 w 795"/>
              <a:gd name="T23" fmla="*/ 2147483647 h 635"/>
              <a:gd name="T24" fmla="*/ 2147483647 w 795"/>
              <a:gd name="T25" fmla="*/ 2147483647 h 635"/>
              <a:gd name="T26" fmla="*/ 2147483647 w 795"/>
              <a:gd name="T27" fmla="*/ 2147483647 h 635"/>
              <a:gd name="T28" fmla="*/ 2147483647 w 795"/>
              <a:gd name="T29" fmla="*/ 2147483647 h 635"/>
              <a:gd name="T30" fmla="*/ 2147483647 w 795"/>
              <a:gd name="T31" fmla="*/ 2147483647 h 635"/>
              <a:gd name="T32" fmla="*/ 2147483647 w 795"/>
              <a:gd name="T33" fmla="*/ 2147483647 h 635"/>
              <a:gd name="T34" fmla="*/ 2147483647 w 795"/>
              <a:gd name="T35" fmla="*/ 2147483647 h 635"/>
              <a:gd name="T36" fmla="*/ 2147483647 w 795"/>
              <a:gd name="T37" fmla="*/ 2147483647 h 635"/>
              <a:gd name="T38" fmla="*/ 2147483647 w 795"/>
              <a:gd name="T39" fmla="*/ 2147483647 h 635"/>
              <a:gd name="T40" fmla="*/ 2147483647 w 795"/>
              <a:gd name="T41" fmla="*/ 2147483647 h 635"/>
              <a:gd name="T42" fmla="*/ 2147483647 w 795"/>
              <a:gd name="T43" fmla="*/ 2147483647 h 635"/>
              <a:gd name="T44" fmla="*/ 2147483647 w 795"/>
              <a:gd name="T45" fmla="*/ 2147483647 h 635"/>
              <a:gd name="T46" fmla="*/ 2147483647 w 795"/>
              <a:gd name="T47" fmla="*/ 2147483647 h 635"/>
              <a:gd name="T48" fmla="*/ 2147483647 w 795"/>
              <a:gd name="T49" fmla="*/ 2147483647 h 635"/>
              <a:gd name="T50" fmla="*/ 2147483647 w 795"/>
              <a:gd name="T51" fmla="*/ 2147483647 h 635"/>
              <a:gd name="T52" fmla="*/ 2147483647 w 795"/>
              <a:gd name="T53" fmla="*/ 2147483647 h 635"/>
              <a:gd name="T54" fmla="*/ 2147483647 w 795"/>
              <a:gd name="T55" fmla="*/ 2147483647 h 635"/>
              <a:gd name="T56" fmla="*/ 2147483647 w 795"/>
              <a:gd name="T57" fmla="*/ 2147483647 h 635"/>
              <a:gd name="T58" fmla="*/ 2147483647 w 795"/>
              <a:gd name="T59" fmla="*/ 2147483647 h 635"/>
              <a:gd name="T60" fmla="*/ 2147483647 w 795"/>
              <a:gd name="T61" fmla="*/ 2147483647 h 635"/>
              <a:gd name="T62" fmla="*/ 2147483647 w 795"/>
              <a:gd name="T63" fmla="*/ 2147483647 h 635"/>
              <a:gd name="T64" fmla="*/ 2147483647 w 795"/>
              <a:gd name="T65" fmla="*/ 2147483647 h 635"/>
              <a:gd name="T66" fmla="*/ 2147483647 w 795"/>
              <a:gd name="T67" fmla="*/ 2147483647 h 635"/>
              <a:gd name="T68" fmla="*/ 2147483647 w 795"/>
              <a:gd name="T69" fmla="*/ 2147483647 h 635"/>
              <a:gd name="T70" fmla="*/ 2147483647 w 795"/>
              <a:gd name="T71" fmla="*/ 2147483647 h 635"/>
              <a:gd name="T72" fmla="*/ 2147483647 w 795"/>
              <a:gd name="T73" fmla="*/ 2147483647 h 635"/>
              <a:gd name="T74" fmla="*/ 2147483647 w 795"/>
              <a:gd name="T75" fmla="*/ 2147483647 h 635"/>
              <a:gd name="T76" fmla="*/ 2147483647 w 795"/>
              <a:gd name="T77" fmla="*/ 2147483647 h 635"/>
              <a:gd name="T78" fmla="*/ 2147483647 w 795"/>
              <a:gd name="T79" fmla="*/ 2147483647 h 635"/>
              <a:gd name="T80" fmla="*/ 2147483647 w 795"/>
              <a:gd name="T81" fmla="*/ 2147483647 h 635"/>
              <a:gd name="T82" fmla="*/ 2147483647 w 795"/>
              <a:gd name="T83" fmla="*/ 2147483647 h 635"/>
              <a:gd name="T84" fmla="*/ 2147483647 w 795"/>
              <a:gd name="T85" fmla="*/ 2147483647 h 635"/>
              <a:gd name="T86" fmla="*/ 2147483647 w 795"/>
              <a:gd name="T87" fmla="*/ 2147483647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5"/>
              <a:gd name="T133" fmla="*/ 0 h 635"/>
              <a:gd name="T134" fmla="*/ 795 w 795"/>
              <a:gd name="T135" fmla="*/ 635 h 63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5" h="635">
                <a:moveTo>
                  <a:pt x="86" y="220"/>
                </a:moveTo>
                <a:cubicBezTo>
                  <a:pt x="84" y="214"/>
                  <a:pt x="81" y="195"/>
                  <a:pt x="76" y="192"/>
                </a:cubicBezTo>
                <a:cubicBezTo>
                  <a:pt x="72" y="190"/>
                  <a:pt x="68" y="190"/>
                  <a:pt x="64" y="188"/>
                </a:cubicBezTo>
                <a:cubicBezTo>
                  <a:pt x="62" y="187"/>
                  <a:pt x="60" y="185"/>
                  <a:pt x="58" y="184"/>
                </a:cubicBezTo>
                <a:cubicBezTo>
                  <a:pt x="50" y="161"/>
                  <a:pt x="44" y="162"/>
                  <a:pt x="18" y="160"/>
                </a:cubicBezTo>
                <a:cubicBezTo>
                  <a:pt x="13" y="156"/>
                  <a:pt x="0" y="152"/>
                  <a:pt x="0" y="152"/>
                </a:cubicBezTo>
                <a:cubicBezTo>
                  <a:pt x="5" y="137"/>
                  <a:pt x="5" y="123"/>
                  <a:pt x="0" y="108"/>
                </a:cubicBezTo>
                <a:cubicBezTo>
                  <a:pt x="8" y="103"/>
                  <a:pt x="13" y="102"/>
                  <a:pt x="22" y="100"/>
                </a:cubicBezTo>
                <a:cubicBezTo>
                  <a:pt x="28" y="90"/>
                  <a:pt x="42" y="87"/>
                  <a:pt x="52" y="80"/>
                </a:cubicBezTo>
                <a:cubicBezTo>
                  <a:pt x="83" y="83"/>
                  <a:pt x="87" y="93"/>
                  <a:pt x="116" y="100"/>
                </a:cubicBezTo>
                <a:cubicBezTo>
                  <a:pt x="122" y="99"/>
                  <a:pt x="128" y="99"/>
                  <a:pt x="134" y="98"/>
                </a:cubicBezTo>
                <a:cubicBezTo>
                  <a:pt x="138" y="97"/>
                  <a:pt x="146" y="94"/>
                  <a:pt x="146" y="94"/>
                </a:cubicBezTo>
                <a:cubicBezTo>
                  <a:pt x="152" y="84"/>
                  <a:pt x="163" y="78"/>
                  <a:pt x="174" y="74"/>
                </a:cubicBezTo>
                <a:cubicBezTo>
                  <a:pt x="178" y="69"/>
                  <a:pt x="178" y="67"/>
                  <a:pt x="184" y="64"/>
                </a:cubicBezTo>
                <a:cubicBezTo>
                  <a:pt x="188" y="62"/>
                  <a:pt x="196" y="60"/>
                  <a:pt x="196" y="60"/>
                </a:cubicBezTo>
                <a:cubicBezTo>
                  <a:pt x="198" y="58"/>
                  <a:pt x="200" y="55"/>
                  <a:pt x="202" y="54"/>
                </a:cubicBezTo>
                <a:cubicBezTo>
                  <a:pt x="204" y="53"/>
                  <a:pt x="208" y="54"/>
                  <a:pt x="210" y="52"/>
                </a:cubicBezTo>
                <a:cubicBezTo>
                  <a:pt x="220" y="46"/>
                  <a:pt x="224" y="31"/>
                  <a:pt x="230" y="22"/>
                </a:cubicBezTo>
                <a:cubicBezTo>
                  <a:pt x="236" y="41"/>
                  <a:pt x="232" y="41"/>
                  <a:pt x="254" y="44"/>
                </a:cubicBezTo>
                <a:cubicBezTo>
                  <a:pt x="272" y="41"/>
                  <a:pt x="264" y="43"/>
                  <a:pt x="280" y="38"/>
                </a:cubicBezTo>
                <a:cubicBezTo>
                  <a:pt x="284" y="37"/>
                  <a:pt x="292" y="34"/>
                  <a:pt x="292" y="34"/>
                </a:cubicBezTo>
                <a:cubicBezTo>
                  <a:pt x="306" y="35"/>
                  <a:pt x="317" y="37"/>
                  <a:pt x="330" y="40"/>
                </a:cubicBezTo>
                <a:cubicBezTo>
                  <a:pt x="337" y="45"/>
                  <a:pt x="337" y="51"/>
                  <a:pt x="342" y="56"/>
                </a:cubicBezTo>
                <a:cubicBezTo>
                  <a:pt x="345" y="59"/>
                  <a:pt x="356" y="63"/>
                  <a:pt x="360" y="64"/>
                </a:cubicBezTo>
                <a:cubicBezTo>
                  <a:pt x="381" y="61"/>
                  <a:pt x="381" y="46"/>
                  <a:pt x="396" y="36"/>
                </a:cubicBezTo>
                <a:cubicBezTo>
                  <a:pt x="403" y="16"/>
                  <a:pt x="452" y="17"/>
                  <a:pt x="468" y="16"/>
                </a:cubicBezTo>
                <a:cubicBezTo>
                  <a:pt x="471" y="6"/>
                  <a:pt x="479" y="3"/>
                  <a:pt x="488" y="0"/>
                </a:cubicBezTo>
                <a:cubicBezTo>
                  <a:pt x="514" y="4"/>
                  <a:pt x="493" y="4"/>
                  <a:pt x="510" y="10"/>
                </a:cubicBezTo>
                <a:cubicBezTo>
                  <a:pt x="518" y="22"/>
                  <a:pt x="528" y="37"/>
                  <a:pt x="530" y="52"/>
                </a:cubicBezTo>
                <a:cubicBezTo>
                  <a:pt x="531" y="57"/>
                  <a:pt x="532" y="72"/>
                  <a:pt x="538" y="76"/>
                </a:cubicBezTo>
                <a:cubicBezTo>
                  <a:pt x="552" y="85"/>
                  <a:pt x="570" y="85"/>
                  <a:pt x="584" y="94"/>
                </a:cubicBezTo>
                <a:cubicBezTo>
                  <a:pt x="588" y="105"/>
                  <a:pt x="589" y="116"/>
                  <a:pt x="576" y="120"/>
                </a:cubicBezTo>
                <a:cubicBezTo>
                  <a:pt x="569" y="140"/>
                  <a:pt x="587" y="145"/>
                  <a:pt x="600" y="154"/>
                </a:cubicBezTo>
                <a:cubicBezTo>
                  <a:pt x="611" y="151"/>
                  <a:pt x="610" y="145"/>
                  <a:pt x="618" y="140"/>
                </a:cubicBezTo>
                <a:cubicBezTo>
                  <a:pt x="627" y="134"/>
                  <a:pt x="639" y="134"/>
                  <a:pt x="648" y="128"/>
                </a:cubicBezTo>
                <a:cubicBezTo>
                  <a:pt x="658" y="131"/>
                  <a:pt x="653" y="128"/>
                  <a:pt x="658" y="142"/>
                </a:cubicBezTo>
                <a:cubicBezTo>
                  <a:pt x="659" y="146"/>
                  <a:pt x="662" y="154"/>
                  <a:pt x="662" y="154"/>
                </a:cubicBezTo>
                <a:cubicBezTo>
                  <a:pt x="660" y="168"/>
                  <a:pt x="660" y="180"/>
                  <a:pt x="668" y="192"/>
                </a:cubicBezTo>
                <a:cubicBezTo>
                  <a:pt x="669" y="211"/>
                  <a:pt x="666" y="224"/>
                  <a:pt x="682" y="234"/>
                </a:cubicBezTo>
                <a:cubicBezTo>
                  <a:pt x="688" y="253"/>
                  <a:pt x="731" y="244"/>
                  <a:pt x="740" y="244"/>
                </a:cubicBezTo>
                <a:cubicBezTo>
                  <a:pt x="752" y="252"/>
                  <a:pt x="742" y="261"/>
                  <a:pt x="738" y="272"/>
                </a:cubicBezTo>
                <a:cubicBezTo>
                  <a:pt x="742" y="301"/>
                  <a:pt x="755" y="302"/>
                  <a:pt x="780" y="310"/>
                </a:cubicBezTo>
                <a:cubicBezTo>
                  <a:pt x="785" y="317"/>
                  <a:pt x="784" y="321"/>
                  <a:pt x="792" y="324"/>
                </a:cubicBezTo>
                <a:cubicBezTo>
                  <a:pt x="795" y="334"/>
                  <a:pt x="792" y="343"/>
                  <a:pt x="786" y="352"/>
                </a:cubicBezTo>
                <a:cubicBezTo>
                  <a:pt x="788" y="355"/>
                  <a:pt x="794" y="360"/>
                  <a:pt x="788" y="364"/>
                </a:cubicBezTo>
                <a:cubicBezTo>
                  <a:pt x="788" y="364"/>
                  <a:pt x="773" y="369"/>
                  <a:pt x="770" y="370"/>
                </a:cubicBezTo>
                <a:cubicBezTo>
                  <a:pt x="768" y="371"/>
                  <a:pt x="764" y="372"/>
                  <a:pt x="764" y="372"/>
                </a:cubicBezTo>
                <a:cubicBezTo>
                  <a:pt x="757" y="382"/>
                  <a:pt x="752" y="392"/>
                  <a:pt x="746" y="402"/>
                </a:cubicBezTo>
                <a:cubicBezTo>
                  <a:pt x="743" y="422"/>
                  <a:pt x="734" y="437"/>
                  <a:pt x="714" y="442"/>
                </a:cubicBezTo>
                <a:cubicBezTo>
                  <a:pt x="709" y="446"/>
                  <a:pt x="696" y="450"/>
                  <a:pt x="696" y="450"/>
                </a:cubicBezTo>
                <a:cubicBezTo>
                  <a:pt x="694" y="457"/>
                  <a:pt x="686" y="488"/>
                  <a:pt x="682" y="494"/>
                </a:cubicBezTo>
                <a:cubicBezTo>
                  <a:pt x="679" y="498"/>
                  <a:pt x="642" y="511"/>
                  <a:pt x="632" y="514"/>
                </a:cubicBezTo>
                <a:cubicBezTo>
                  <a:pt x="629" y="518"/>
                  <a:pt x="625" y="520"/>
                  <a:pt x="622" y="524"/>
                </a:cubicBezTo>
                <a:cubicBezTo>
                  <a:pt x="616" y="534"/>
                  <a:pt x="619" y="541"/>
                  <a:pt x="608" y="548"/>
                </a:cubicBezTo>
                <a:cubicBezTo>
                  <a:pt x="591" y="544"/>
                  <a:pt x="592" y="544"/>
                  <a:pt x="570" y="546"/>
                </a:cubicBezTo>
                <a:cubicBezTo>
                  <a:pt x="561" y="555"/>
                  <a:pt x="566" y="550"/>
                  <a:pt x="556" y="564"/>
                </a:cubicBezTo>
                <a:cubicBezTo>
                  <a:pt x="554" y="568"/>
                  <a:pt x="552" y="576"/>
                  <a:pt x="552" y="576"/>
                </a:cubicBezTo>
                <a:cubicBezTo>
                  <a:pt x="551" y="589"/>
                  <a:pt x="556" y="629"/>
                  <a:pt x="540" y="634"/>
                </a:cubicBezTo>
                <a:cubicBezTo>
                  <a:pt x="536" y="634"/>
                  <a:pt x="515" y="635"/>
                  <a:pt x="506" y="630"/>
                </a:cubicBezTo>
                <a:cubicBezTo>
                  <a:pt x="500" y="627"/>
                  <a:pt x="488" y="622"/>
                  <a:pt x="488" y="622"/>
                </a:cubicBezTo>
                <a:cubicBezTo>
                  <a:pt x="485" y="613"/>
                  <a:pt x="473" y="612"/>
                  <a:pt x="464" y="610"/>
                </a:cubicBezTo>
                <a:cubicBezTo>
                  <a:pt x="448" y="599"/>
                  <a:pt x="426" y="597"/>
                  <a:pt x="410" y="586"/>
                </a:cubicBezTo>
                <a:cubicBezTo>
                  <a:pt x="400" y="572"/>
                  <a:pt x="407" y="573"/>
                  <a:pt x="394" y="576"/>
                </a:cubicBezTo>
                <a:cubicBezTo>
                  <a:pt x="389" y="584"/>
                  <a:pt x="384" y="583"/>
                  <a:pt x="376" y="586"/>
                </a:cubicBezTo>
                <a:cubicBezTo>
                  <a:pt x="369" y="597"/>
                  <a:pt x="376" y="588"/>
                  <a:pt x="366" y="594"/>
                </a:cubicBezTo>
                <a:cubicBezTo>
                  <a:pt x="362" y="596"/>
                  <a:pt x="354" y="602"/>
                  <a:pt x="354" y="602"/>
                </a:cubicBezTo>
                <a:cubicBezTo>
                  <a:pt x="339" y="599"/>
                  <a:pt x="347" y="602"/>
                  <a:pt x="332" y="592"/>
                </a:cubicBezTo>
                <a:cubicBezTo>
                  <a:pt x="330" y="591"/>
                  <a:pt x="326" y="588"/>
                  <a:pt x="326" y="588"/>
                </a:cubicBezTo>
                <a:cubicBezTo>
                  <a:pt x="317" y="574"/>
                  <a:pt x="320" y="581"/>
                  <a:pt x="316" y="570"/>
                </a:cubicBezTo>
                <a:cubicBezTo>
                  <a:pt x="314" y="537"/>
                  <a:pt x="321" y="545"/>
                  <a:pt x="300" y="538"/>
                </a:cubicBezTo>
                <a:cubicBezTo>
                  <a:pt x="291" y="524"/>
                  <a:pt x="297" y="528"/>
                  <a:pt x="286" y="524"/>
                </a:cubicBezTo>
                <a:cubicBezTo>
                  <a:pt x="275" y="507"/>
                  <a:pt x="261" y="503"/>
                  <a:pt x="244" y="492"/>
                </a:cubicBezTo>
                <a:cubicBezTo>
                  <a:pt x="240" y="481"/>
                  <a:pt x="244" y="456"/>
                  <a:pt x="232" y="448"/>
                </a:cubicBezTo>
                <a:cubicBezTo>
                  <a:pt x="225" y="444"/>
                  <a:pt x="214" y="443"/>
                  <a:pt x="206" y="440"/>
                </a:cubicBezTo>
                <a:cubicBezTo>
                  <a:pt x="201" y="425"/>
                  <a:pt x="204" y="420"/>
                  <a:pt x="206" y="404"/>
                </a:cubicBezTo>
                <a:cubicBezTo>
                  <a:pt x="205" y="393"/>
                  <a:pt x="209" y="379"/>
                  <a:pt x="202" y="370"/>
                </a:cubicBezTo>
                <a:cubicBezTo>
                  <a:pt x="199" y="367"/>
                  <a:pt x="190" y="366"/>
                  <a:pt x="190" y="366"/>
                </a:cubicBezTo>
                <a:cubicBezTo>
                  <a:pt x="187" y="362"/>
                  <a:pt x="180" y="353"/>
                  <a:pt x="176" y="350"/>
                </a:cubicBezTo>
                <a:cubicBezTo>
                  <a:pt x="172" y="348"/>
                  <a:pt x="164" y="346"/>
                  <a:pt x="164" y="346"/>
                </a:cubicBezTo>
                <a:cubicBezTo>
                  <a:pt x="159" y="338"/>
                  <a:pt x="156" y="338"/>
                  <a:pt x="148" y="334"/>
                </a:cubicBezTo>
                <a:cubicBezTo>
                  <a:pt x="144" y="332"/>
                  <a:pt x="136" y="326"/>
                  <a:pt x="136" y="326"/>
                </a:cubicBezTo>
                <a:cubicBezTo>
                  <a:pt x="131" y="318"/>
                  <a:pt x="126" y="319"/>
                  <a:pt x="118" y="316"/>
                </a:cubicBezTo>
                <a:cubicBezTo>
                  <a:pt x="117" y="314"/>
                  <a:pt x="116" y="312"/>
                  <a:pt x="114" y="310"/>
                </a:cubicBezTo>
                <a:cubicBezTo>
                  <a:pt x="112" y="309"/>
                  <a:pt x="109" y="309"/>
                  <a:pt x="108" y="308"/>
                </a:cubicBezTo>
                <a:cubicBezTo>
                  <a:pt x="103" y="303"/>
                  <a:pt x="103" y="297"/>
                  <a:pt x="96" y="292"/>
                </a:cubicBezTo>
                <a:cubicBezTo>
                  <a:pt x="95" y="288"/>
                  <a:pt x="93" y="284"/>
                  <a:pt x="92" y="280"/>
                </a:cubicBezTo>
                <a:cubicBezTo>
                  <a:pt x="91" y="277"/>
                  <a:pt x="91" y="275"/>
                  <a:pt x="90" y="272"/>
                </a:cubicBezTo>
                <a:cubicBezTo>
                  <a:pt x="88" y="266"/>
                  <a:pt x="84" y="254"/>
                  <a:pt x="84" y="254"/>
                </a:cubicBezTo>
                <a:cubicBezTo>
                  <a:pt x="86" y="228"/>
                  <a:pt x="86" y="239"/>
                  <a:pt x="86" y="220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3640138" y="2851373"/>
            <a:ext cx="1768475" cy="1184275"/>
          </a:xfrm>
          <a:custGeom>
            <a:avLst/>
            <a:gdLst>
              <a:gd name="T0" fmla="*/ 2147483647 w 917"/>
              <a:gd name="T1" fmla="*/ 2147483647 h 668"/>
              <a:gd name="T2" fmla="*/ 2147483647 w 917"/>
              <a:gd name="T3" fmla="*/ 2147483647 h 668"/>
              <a:gd name="T4" fmla="*/ 2147483647 w 917"/>
              <a:gd name="T5" fmla="*/ 2147483647 h 668"/>
              <a:gd name="T6" fmla="*/ 0 w 917"/>
              <a:gd name="T7" fmla="*/ 2147483647 h 668"/>
              <a:gd name="T8" fmla="*/ 2147483647 w 917"/>
              <a:gd name="T9" fmla="*/ 2147483647 h 668"/>
              <a:gd name="T10" fmla="*/ 2147483647 w 917"/>
              <a:gd name="T11" fmla="*/ 2147483647 h 668"/>
              <a:gd name="T12" fmla="*/ 2147483647 w 917"/>
              <a:gd name="T13" fmla="*/ 2147483647 h 668"/>
              <a:gd name="T14" fmla="*/ 2147483647 w 917"/>
              <a:gd name="T15" fmla="*/ 2147483647 h 668"/>
              <a:gd name="T16" fmla="*/ 2147483647 w 917"/>
              <a:gd name="T17" fmla="*/ 2147483647 h 668"/>
              <a:gd name="T18" fmla="*/ 2147483647 w 917"/>
              <a:gd name="T19" fmla="*/ 2147483647 h 668"/>
              <a:gd name="T20" fmla="*/ 2147483647 w 917"/>
              <a:gd name="T21" fmla="*/ 2147483647 h 668"/>
              <a:gd name="T22" fmla="*/ 2147483647 w 917"/>
              <a:gd name="T23" fmla="*/ 2147483647 h 668"/>
              <a:gd name="T24" fmla="*/ 2147483647 w 917"/>
              <a:gd name="T25" fmla="*/ 2147483647 h 668"/>
              <a:gd name="T26" fmla="*/ 2147483647 w 917"/>
              <a:gd name="T27" fmla="*/ 2147483647 h 668"/>
              <a:gd name="T28" fmla="*/ 2147483647 w 917"/>
              <a:gd name="T29" fmla="*/ 2147483647 h 668"/>
              <a:gd name="T30" fmla="*/ 2147483647 w 917"/>
              <a:gd name="T31" fmla="*/ 2147483647 h 668"/>
              <a:gd name="T32" fmla="*/ 2147483647 w 917"/>
              <a:gd name="T33" fmla="*/ 2147483647 h 668"/>
              <a:gd name="T34" fmla="*/ 2147483647 w 917"/>
              <a:gd name="T35" fmla="*/ 2147483647 h 668"/>
              <a:gd name="T36" fmla="*/ 2147483647 w 917"/>
              <a:gd name="T37" fmla="*/ 2147483647 h 668"/>
              <a:gd name="T38" fmla="*/ 2147483647 w 917"/>
              <a:gd name="T39" fmla="*/ 2147483647 h 668"/>
              <a:gd name="T40" fmla="*/ 2147483647 w 917"/>
              <a:gd name="T41" fmla="*/ 2147483647 h 668"/>
              <a:gd name="T42" fmla="*/ 2147483647 w 917"/>
              <a:gd name="T43" fmla="*/ 2147483647 h 668"/>
              <a:gd name="T44" fmla="*/ 2147483647 w 917"/>
              <a:gd name="T45" fmla="*/ 2147483647 h 668"/>
              <a:gd name="T46" fmla="*/ 2147483647 w 917"/>
              <a:gd name="T47" fmla="*/ 2147483647 h 668"/>
              <a:gd name="T48" fmla="*/ 2147483647 w 917"/>
              <a:gd name="T49" fmla="*/ 2147483647 h 668"/>
              <a:gd name="T50" fmla="*/ 2147483647 w 917"/>
              <a:gd name="T51" fmla="*/ 2147483647 h 668"/>
              <a:gd name="T52" fmla="*/ 2147483647 w 917"/>
              <a:gd name="T53" fmla="*/ 2147483647 h 668"/>
              <a:gd name="T54" fmla="*/ 2147483647 w 917"/>
              <a:gd name="T55" fmla="*/ 2147483647 h 668"/>
              <a:gd name="T56" fmla="*/ 2147483647 w 917"/>
              <a:gd name="T57" fmla="*/ 2147483647 h 668"/>
              <a:gd name="T58" fmla="*/ 2147483647 w 917"/>
              <a:gd name="T59" fmla="*/ 2147483647 h 668"/>
              <a:gd name="T60" fmla="*/ 2147483647 w 917"/>
              <a:gd name="T61" fmla="*/ 2147483647 h 668"/>
              <a:gd name="T62" fmla="*/ 2147483647 w 917"/>
              <a:gd name="T63" fmla="*/ 2147483647 h 668"/>
              <a:gd name="T64" fmla="*/ 2147483647 w 917"/>
              <a:gd name="T65" fmla="*/ 2147483647 h 668"/>
              <a:gd name="T66" fmla="*/ 2147483647 w 917"/>
              <a:gd name="T67" fmla="*/ 2147483647 h 668"/>
              <a:gd name="T68" fmla="*/ 2147483647 w 917"/>
              <a:gd name="T69" fmla="*/ 2147483647 h 668"/>
              <a:gd name="T70" fmla="*/ 2147483647 w 917"/>
              <a:gd name="T71" fmla="*/ 2147483647 h 668"/>
              <a:gd name="T72" fmla="*/ 2147483647 w 917"/>
              <a:gd name="T73" fmla="*/ 2147483647 h 668"/>
              <a:gd name="T74" fmla="*/ 2147483647 w 917"/>
              <a:gd name="T75" fmla="*/ 2147483647 h 668"/>
              <a:gd name="T76" fmla="*/ 2147483647 w 917"/>
              <a:gd name="T77" fmla="*/ 2147483647 h 668"/>
              <a:gd name="T78" fmla="*/ 2147483647 w 917"/>
              <a:gd name="T79" fmla="*/ 2147483647 h 668"/>
              <a:gd name="T80" fmla="*/ 2147483647 w 917"/>
              <a:gd name="T81" fmla="*/ 2147483647 h 668"/>
              <a:gd name="T82" fmla="*/ 2147483647 w 917"/>
              <a:gd name="T83" fmla="*/ 2147483647 h 668"/>
              <a:gd name="T84" fmla="*/ 2147483647 w 917"/>
              <a:gd name="T85" fmla="*/ 2147483647 h 668"/>
              <a:gd name="T86" fmla="*/ 2147483647 w 917"/>
              <a:gd name="T87" fmla="*/ 2147483647 h 668"/>
              <a:gd name="T88" fmla="*/ 2147483647 w 917"/>
              <a:gd name="T89" fmla="*/ 2147483647 h 668"/>
              <a:gd name="T90" fmla="*/ 2147483647 w 917"/>
              <a:gd name="T91" fmla="*/ 2147483647 h 668"/>
              <a:gd name="T92" fmla="*/ 2147483647 w 917"/>
              <a:gd name="T93" fmla="*/ 2147483647 h 6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17"/>
              <a:gd name="T142" fmla="*/ 0 h 668"/>
              <a:gd name="T143" fmla="*/ 917 w 917"/>
              <a:gd name="T144" fmla="*/ 668 h 66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17" h="668">
                <a:moveTo>
                  <a:pt x="66" y="566"/>
                </a:moveTo>
                <a:cubicBezTo>
                  <a:pt x="58" y="561"/>
                  <a:pt x="51" y="561"/>
                  <a:pt x="42" y="558"/>
                </a:cubicBezTo>
                <a:cubicBezTo>
                  <a:pt x="34" y="546"/>
                  <a:pt x="43" y="546"/>
                  <a:pt x="52" y="540"/>
                </a:cubicBezTo>
                <a:cubicBezTo>
                  <a:pt x="54" y="532"/>
                  <a:pt x="55" y="527"/>
                  <a:pt x="60" y="520"/>
                </a:cubicBezTo>
                <a:cubicBezTo>
                  <a:pt x="57" y="511"/>
                  <a:pt x="50" y="513"/>
                  <a:pt x="42" y="508"/>
                </a:cubicBezTo>
                <a:cubicBezTo>
                  <a:pt x="40" y="501"/>
                  <a:pt x="35" y="490"/>
                  <a:pt x="30" y="484"/>
                </a:cubicBezTo>
                <a:cubicBezTo>
                  <a:pt x="26" y="479"/>
                  <a:pt x="12" y="476"/>
                  <a:pt x="12" y="476"/>
                </a:cubicBezTo>
                <a:cubicBezTo>
                  <a:pt x="8" y="470"/>
                  <a:pt x="0" y="458"/>
                  <a:pt x="0" y="458"/>
                </a:cubicBezTo>
                <a:cubicBezTo>
                  <a:pt x="1" y="449"/>
                  <a:pt x="15" y="428"/>
                  <a:pt x="24" y="422"/>
                </a:cubicBezTo>
                <a:cubicBezTo>
                  <a:pt x="26" y="398"/>
                  <a:pt x="24" y="397"/>
                  <a:pt x="48" y="394"/>
                </a:cubicBezTo>
                <a:cubicBezTo>
                  <a:pt x="57" y="391"/>
                  <a:pt x="56" y="384"/>
                  <a:pt x="64" y="380"/>
                </a:cubicBezTo>
                <a:cubicBezTo>
                  <a:pt x="84" y="369"/>
                  <a:pt x="106" y="363"/>
                  <a:pt x="128" y="356"/>
                </a:cubicBezTo>
                <a:cubicBezTo>
                  <a:pt x="140" y="358"/>
                  <a:pt x="151" y="360"/>
                  <a:pt x="162" y="362"/>
                </a:cubicBezTo>
                <a:cubicBezTo>
                  <a:pt x="171" y="361"/>
                  <a:pt x="188" y="356"/>
                  <a:pt x="188" y="356"/>
                </a:cubicBezTo>
                <a:cubicBezTo>
                  <a:pt x="193" y="348"/>
                  <a:pt x="203" y="345"/>
                  <a:pt x="210" y="338"/>
                </a:cubicBezTo>
                <a:cubicBezTo>
                  <a:pt x="213" y="328"/>
                  <a:pt x="210" y="333"/>
                  <a:pt x="224" y="328"/>
                </a:cubicBezTo>
                <a:cubicBezTo>
                  <a:pt x="226" y="327"/>
                  <a:pt x="230" y="326"/>
                  <a:pt x="230" y="326"/>
                </a:cubicBezTo>
                <a:cubicBezTo>
                  <a:pt x="249" y="328"/>
                  <a:pt x="251" y="331"/>
                  <a:pt x="264" y="322"/>
                </a:cubicBezTo>
                <a:cubicBezTo>
                  <a:pt x="273" y="309"/>
                  <a:pt x="283" y="313"/>
                  <a:pt x="300" y="312"/>
                </a:cubicBezTo>
                <a:cubicBezTo>
                  <a:pt x="314" y="310"/>
                  <a:pt x="318" y="304"/>
                  <a:pt x="330" y="300"/>
                </a:cubicBezTo>
                <a:cubicBezTo>
                  <a:pt x="333" y="297"/>
                  <a:pt x="335" y="291"/>
                  <a:pt x="338" y="288"/>
                </a:cubicBezTo>
                <a:cubicBezTo>
                  <a:pt x="341" y="285"/>
                  <a:pt x="350" y="280"/>
                  <a:pt x="350" y="280"/>
                </a:cubicBezTo>
                <a:cubicBezTo>
                  <a:pt x="361" y="264"/>
                  <a:pt x="353" y="269"/>
                  <a:pt x="372" y="266"/>
                </a:cubicBezTo>
                <a:cubicBezTo>
                  <a:pt x="387" y="244"/>
                  <a:pt x="391" y="219"/>
                  <a:pt x="398" y="194"/>
                </a:cubicBezTo>
                <a:cubicBezTo>
                  <a:pt x="399" y="191"/>
                  <a:pt x="404" y="166"/>
                  <a:pt x="408" y="164"/>
                </a:cubicBezTo>
                <a:cubicBezTo>
                  <a:pt x="419" y="156"/>
                  <a:pt x="433" y="155"/>
                  <a:pt x="444" y="148"/>
                </a:cubicBezTo>
                <a:cubicBezTo>
                  <a:pt x="450" y="144"/>
                  <a:pt x="456" y="138"/>
                  <a:pt x="462" y="134"/>
                </a:cubicBezTo>
                <a:cubicBezTo>
                  <a:pt x="465" y="129"/>
                  <a:pt x="470" y="120"/>
                  <a:pt x="474" y="116"/>
                </a:cubicBezTo>
                <a:cubicBezTo>
                  <a:pt x="477" y="113"/>
                  <a:pt x="486" y="108"/>
                  <a:pt x="486" y="108"/>
                </a:cubicBezTo>
                <a:cubicBezTo>
                  <a:pt x="498" y="110"/>
                  <a:pt x="497" y="114"/>
                  <a:pt x="506" y="120"/>
                </a:cubicBezTo>
                <a:cubicBezTo>
                  <a:pt x="521" y="118"/>
                  <a:pt x="530" y="108"/>
                  <a:pt x="544" y="104"/>
                </a:cubicBezTo>
                <a:cubicBezTo>
                  <a:pt x="545" y="100"/>
                  <a:pt x="548" y="96"/>
                  <a:pt x="548" y="92"/>
                </a:cubicBezTo>
                <a:cubicBezTo>
                  <a:pt x="549" y="79"/>
                  <a:pt x="547" y="65"/>
                  <a:pt x="550" y="52"/>
                </a:cubicBezTo>
                <a:cubicBezTo>
                  <a:pt x="552" y="43"/>
                  <a:pt x="577" y="23"/>
                  <a:pt x="584" y="18"/>
                </a:cubicBezTo>
                <a:cubicBezTo>
                  <a:pt x="593" y="4"/>
                  <a:pt x="590" y="11"/>
                  <a:pt x="594" y="0"/>
                </a:cubicBezTo>
                <a:cubicBezTo>
                  <a:pt x="609" y="5"/>
                  <a:pt x="607" y="6"/>
                  <a:pt x="628" y="8"/>
                </a:cubicBezTo>
                <a:cubicBezTo>
                  <a:pt x="635" y="13"/>
                  <a:pt x="642" y="19"/>
                  <a:pt x="650" y="22"/>
                </a:cubicBezTo>
                <a:cubicBezTo>
                  <a:pt x="655" y="38"/>
                  <a:pt x="659" y="34"/>
                  <a:pt x="672" y="42"/>
                </a:cubicBezTo>
                <a:cubicBezTo>
                  <a:pt x="677" y="50"/>
                  <a:pt x="680" y="59"/>
                  <a:pt x="682" y="68"/>
                </a:cubicBezTo>
                <a:cubicBezTo>
                  <a:pt x="683" y="104"/>
                  <a:pt x="681" y="110"/>
                  <a:pt x="688" y="134"/>
                </a:cubicBezTo>
                <a:cubicBezTo>
                  <a:pt x="690" y="143"/>
                  <a:pt x="706" y="154"/>
                  <a:pt x="706" y="154"/>
                </a:cubicBezTo>
                <a:cubicBezTo>
                  <a:pt x="709" y="163"/>
                  <a:pt x="721" y="171"/>
                  <a:pt x="730" y="174"/>
                </a:cubicBezTo>
                <a:cubicBezTo>
                  <a:pt x="732" y="181"/>
                  <a:pt x="755" y="191"/>
                  <a:pt x="764" y="194"/>
                </a:cubicBezTo>
                <a:cubicBezTo>
                  <a:pt x="769" y="199"/>
                  <a:pt x="775" y="205"/>
                  <a:pt x="780" y="210"/>
                </a:cubicBezTo>
                <a:cubicBezTo>
                  <a:pt x="785" y="215"/>
                  <a:pt x="798" y="222"/>
                  <a:pt x="798" y="222"/>
                </a:cubicBezTo>
                <a:cubicBezTo>
                  <a:pt x="803" y="238"/>
                  <a:pt x="801" y="251"/>
                  <a:pt x="800" y="268"/>
                </a:cubicBezTo>
                <a:cubicBezTo>
                  <a:pt x="801" y="273"/>
                  <a:pt x="800" y="279"/>
                  <a:pt x="802" y="284"/>
                </a:cubicBezTo>
                <a:cubicBezTo>
                  <a:pt x="804" y="290"/>
                  <a:pt x="820" y="292"/>
                  <a:pt x="820" y="292"/>
                </a:cubicBezTo>
                <a:cubicBezTo>
                  <a:pt x="821" y="294"/>
                  <a:pt x="822" y="297"/>
                  <a:pt x="824" y="298"/>
                </a:cubicBezTo>
                <a:cubicBezTo>
                  <a:pt x="826" y="300"/>
                  <a:pt x="830" y="298"/>
                  <a:pt x="832" y="300"/>
                </a:cubicBezTo>
                <a:cubicBezTo>
                  <a:pt x="835" y="303"/>
                  <a:pt x="836" y="312"/>
                  <a:pt x="836" y="312"/>
                </a:cubicBezTo>
                <a:cubicBezTo>
                  <a:pt x="838" y="328"/>
                  <a:pt x="836" y="339"/>
                  <a:pt x="850" y="348"/>
                </a:cubicBezTo>
                <a:cubicBezTo>
                  <a:pt x="853" y="353"/>
                  <a:pt x="866" y="358"/>
                  <a:pt x="866" y="358"/>
                </a:cubicBezTo>
                <a:cubicBezTo>
                  <a:pt x="870" y="370"/>
                  <a:pt x="883" y="372"/>
                  <a:pt x="894" y="376"/>
                </a:cubicBezTo>
                <a:cubicBezTo>
                  <a:pt x="897" y="384"/>
                  <a:pt x="899" y="387"/>
                  <a:pt x="906" y="392"/>
                </a:cubicBezTo>
                <a:cubicBezTo>
                  <a:pt x="917" y="408"/>
                  <a:pt x="906" y="426"/>
                  <a:pt x="896" y="440"/>
                </a:cubicBezTo>
                <a:cubicBezTo>
                  <a:pt x="894" y="444"/>
                  <a:pt x="888" y="444"/>
                  <a:pt x="884" y="446"/>
                </a:cubicBezTo>
                <a:cubicBezTo>
                  <a:pt x="879" y="444"/>
                  <a:pt x="876" y="445"/>
                  <a:pt x="876" y="438"/>
                </a:cubicBezTo>
                <a:cubicBezTo>
                  <a:pt x="876" y="431"/>
                  <a:pt x="886" y="420"/>
                  <a:pt x="886" y="420"/>
                </a:cubicBezTo>
                <a:cubicBezTo>
                  <a:pt x="882" y="399"/>
                  <a:pt x="859" y="406"/>
                  <a:pt x="844" y="416"/>
                </a:cubicBezTo>
                <a:cubicBezTo>
                  <a:pt x="836" y="428"/>
                  <a:pt x="815" y="417"/>
                  <a:pt x="804" y="410"/>
                </a:cubicBezTo>
                <a:cubicBezTo>
                  <a:pt x="802" y="422"/>
                  <a:pt x="799" y="430"/>
                  <a:pt x="788" y="436"/>
                </a:cubicBezTo>
                <a:cubicBezTo>
                  <a:pt x="784" y="438"/>
                  <a:pt x="776" y="440"/>
                  <a:pt x="776" y="440"/>
                </a:cubicBezTo>
                <a:cubicBezTo>
                  <a:pt x="764" y="439"/>
                  <a:pt x="749" y="444"/>
                  <a:pt x="740" y="436"/>
                </a:cubicBezTo>
                <a:cubicBezTo>
                  <a:pt x="728" y="426"/>
                  <a:pt x="716" y="415"/>
                  <a:pt x="700" y="410"/>
                </a:cubicBezTo>
                <a:cubicBezTo>
                  <a:pt x="687" y="412"/>
                  <a:pt x="685" y="413"/>
                  <a:pt x="676" y="422"/>
                </a:cubicBezTo>
                <a:cubicBezTo>
                  <a:pt x="666" y="453"/>
                  <a:pt x="652" y="473"/>
                  <a:pt x="620" y="484"/>
                </a:cubicBezTo>
                <a:cubicBezTo>
                  <a:pt x="601" y="483"/>
                  <a:pt x="575" y="483"/>
                  <a:pt x="558" y="472"/>
                </a:cubicBezTo>
                <a:cubicBezTo>
                  <a:pt x="555" y="467"/>
                  <a:pt x="542" y="462"/>
                  <a:pt x="542" y="462"/>
                </a:cubicBezTo>
                <a:cubicBezTo>
                  <a:pt x="536" y="466"/>
                  <a:pt x="524" y="474"/>
                  <a:pt x="524" y="474"/>
                </a:cubicBezTo>
                <a:cubicBezTo>
                  <a:pt x="518" y="484"/>
                  <a:pt x="511" y="480"/>
                  <a:pt x="506" y="494"/>
                </a:cubicBezTo>
                <a:cubicBezTo>
                  <a:pt x="504" y="501"/>
                  <a:pt x="499" y="513"/>
                  <a:pt x="494" y="518"/>
                </a:cubicBezTo>
                <a:cubicBezTo>
                  <a:pt x="491" y="521"/>
                  <a:pt x="480" y="526"/>
                  <a:pt x="476" y="528"/>
                </a:cubicBezTo>
                <a:cubicBezTo>
                  <a:pt x="471" y="530"/>
                  <a:pt x="460" y="532"/>
                  <a:pt x="460" y="532"/>
                </a:cubicBezTo>
                <a:cubicBezTo>
                  <a:pt x="446" y="541"/>
                  <a:pt x="434" y="556"/>
                  <a:pt x="418" y="562"/>
                </a:cubicBezTo>
                <a:cubicBezTo>
                  <a:pt x="411" y="565"/>
                  <a:pt x="396" y="568"/>
                  <a:pt x="396" y="568"/>
                </a:cubicBezTo>
                <a:cubicBezTo>
                  <a:pt x="378" y="564"/>
                  <a:pt x="362" y="573"/>
                  <a:pt x="344" y="574"/>
                </a:cubicBezTo>
                <a:cubicBezTo>
                  <a:pt x="331" y="572"/>
                  <a:pt x="326" y="564"/>
                  <a:pt x="314" y="560"/>
                </a:cubicBezTo>
                <a:cubicBezTo>
                  <a:pt x="305" y="561"/>
                  <a:pt x="297" y="561"/>
                  <a:pt x="288" y="562"/>
                </a:cubicBezTo>
                <a:cubicBezTo>
                  <a:pt x="285" y="562"/>
                  <a:pt x="278" y="566"/>
                  <a:pt x="280" y="564"/>
                </a:cubicBezTo>
                <a:cubicBezTo>
                  <a:pt x="303" y="547"/>
                  <a:pt x="296" y="555"/>
                  <a:pt x="282" y="560"/>
                </a:cubicBezTo>
                <a:cubicBezTo>
                  <a:pt x="274" y="568"/>
                  <a:pt x="266" y="572"/>
                  <a:pt x="258" y="580"/>
                </a:cubicBezTo>
                <a:cubicBezTo>
                  <a:pt x="257" y="587"/>
                  <a:pt x="257" y="593"/>
                  <a:pt x="256" y="600"/>
                </a:cubicBezTo>
                <a:cubicBezTo>
                  <a:pt x="255" y="604"/>
                  <a:pt x="252" y="612"/>
                  <a:pt x="252" y="612"/>
                </a:cubicBezTo>
                <a:cubicBezTo>
                  <a:pt x="251" y="619"/>
                  <a:pt x="253" y="626"/>
                  <a:pt x="250" y="632"/>
                </a:cubicBezTo>
                <a:cubicBezTo>
                  <a:pt x="248" y="636"/>
                  <a:pt x="238" y="640"/>
                  <a:pt x="238" y="640"/>
                </a:cubicBezTo>
                <a:cubicBezTo>
                  <a:pt x="223" y="637"/>
                  <a:pt x="224" y="636"/>
                  <a:pt x="216" y="624"/>
                </a:cubicBezTo>
                <a:cubicBezTo>
                  <a:pt x="207" y="626"/>
                  <a:pt x="200" y="627"/>
                  <a:pt x="192" y="632"/>
                </a:cubicBezTo>
                <a:cubicBezTo>
                  <a:pt x="181" y="648"/>
                  <a:pt x="171" y="650"/>
                  <a:pt x="152" y="656"/>
                </a:cubicBezTo>
                <a:cubicBezTo>
                  <a:pt x="144" y="659"/>
                  <a:pt x="128" y="668"/>
                  <a:pt x="128" y="668"/>
                </a:cubicBezTo>
                <a:cubicBezTo>
                  <a:pt x="121" y="667"/>
                  <a:pt x="113" y="668"/>
                  <a:pt x="106" y="666"/>
                </a:cubicBezTo>
                <a:cubicBezTo>
                  <a:pt x="101" y="664"/>
                  <a:pt x="105" y="616"/>
                  <a:pt x="86" y="604"/>
                </a:cubicBezTo>
                <a:cubicBezTo>
                  <a:pt x="82" y="598"/>
                  <a:pt x="70" y="590"/>
                  <a:pt x="70" y="590"/>
                </a:cubicBezTo>
                <a:cubicBezTo>
                  <a:pt x="69" y="584"/>
                  <a:pt x="69" y="578"/>
                  <a:pt x="68" y="572"/>
                </a:cubicBezTo>
                <a:cubicBezTo>
                  <a:pt x="68" y="570"/>
                  <a:pt x="66" y="566"/>
                  <a:pt x="66" y="566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3770313" y="3548286"/>
            <a:ext cx="1914525" cy="847725"/>
          </a:xfrm>
          <a:custGeom>
            <a:avLst/>
            <a:gdLst>
              <a:gd name="T0" fmla="*/ 2147483647 w 994"/>
              <a:gd name="T1" fmla="*/ 2147483647 h 480"/>
              <a:gd name="T2" fmla="*/ 2147483647 w 994"/>
              <a:gd name="T3" fmla="*/ 2147483647 h 480"/>
              <a:gd name="T4" fmla="*/ 2147483647 w 994"/>
              <a:gd name="T5" fmla="*/ 2147483647 h 480"/>
              <a:gd name="T6" fmla="*/ 2147483647 w 994"/>
              <a:gd name="T7" fmla="*/ 2147483647 h 480"/>
              <a:gd name="T8" fmla="*/ 2147483647 w 994"/>
              <a:gd name="T9" fmla="*/ 2147483647 h 480"/>
              <a:gd name="T10" fmla="*/ 2147483647 w 994"/>
              <a:gd name="T11" fmla="*/ 2147483647 h 480"/>
              <a:gd name="T12" fmla="*/ 2147483647 w 994"/>
              <a:gd name="T13" fmla="*/ 2147483647 h 480"/>
              <a:gd name="T14" fmla="*/ 2147483647 w 994"/>
              <a:gd name="T15" fmla="*/ 2147483647 h 480"/>
              <a:gd name="T16" fmla="*/ 2147483647 w 994"/>
              <a:gd name="T17" fmla="*/ 2147483647 h 480"/>
              <a:gd name="T18" fmla="*/ 2147483647 w 994"/>
              <a:gd name="T19" fmla="*/ 2147483647 h 480"/>
              <a:gd name="T20" fmla="*/ 2147483647 w 994"/>
              <a:gd name="T21" fmla="*/ 2147483647 h 480"/>
              <a:gd name="T22" fmla="*/ 2147483647 w 994"/>
              <a:gd name="T23" fmla="*/ 2147483647 h 480"/>
              <a:gd name="T24" fmla="*/ 2147483647 w 994"/>
              <a:gd name="T25" fmla="*/ 2147483647 h 480"/>
              <a:gd name="T26" fmla="*/ 2147483647 w 994"/>
              <a:gd name="T27" fmla="*/ 2147483647 h 480"/>
              <a:gd name="T28" fmla="*/ 2147483647 w 994"/>
              <a:gd name="T29" fmla="*/ 2147483647 h 480"/>
              <a:gd name="T30" fmla="*/ 2147483647 w 994"/>
              <a:gd name="T31" fmla="*/ 2147483647 h 480"/>
              <a:gd name="T32" fmla="*/ 2147483647 w 994"/>
              <a:gd name="T33" fmla="*/ 2147483647 h 480"/>
              <a:gd name="T34" fmla="*/ 2147483647 w 994"/>
              <a:gd name="T35" fmla="*/ 2147483647 h 480"/>
              <a:gd name="T36" fmla="*/ 2147483647 w 994"/>
              <a:gd name="T37" fmla="*/ 2147483647 h 480"/>
              <a:gd name="T38" fmla="*/ 2147483647 w 994"/>
              <a:gd name="T39" fmla="*/ 2147483647 h 480"/>
              <a:gd name="T40" fmla="*/ 2147483647 w 994"/>
              <a:gd name="T41" fmla="*/ 2147483647 h 480"/>
              <a:gd name="T42" fmla="*/ 2147483647 w 994"/>
              <a:gd name="T43" fmla="*/ 2147483647 h 480"/>
              <a:gd name="T44" fmla="*/ 2147483647 w 994"/>
              <a:gd name="T45" fmla="*/ 2147483647 h 480"/>
              <a:gd name="T46" fmla="*/ 2147483647 w 994"/>
              <a:gd name="T47" fmla="*/ 2147483647 h 480"/>
              <a:gd name="T48" fmla="*/ 2147483647 w 994"/>
              <a:gd name="T49" fmla="*/ 2147483647 h 480"/>
              <a:gd name="T50" fmla="*/ 2147483647 w 994"/>
              <a:gd name="T51" fmla="*/ 2147483647 h 480"/>
              <a:gd name="T52" fmla="*/ 2147483647 w 994"/>
              <a:gd name="T53" fmla="*/ 2147483647 h 480"/>
              <a:gd name="T54" fmla="*/ 2147483647 w 994"/>
              <a:gd name="T55" fmla="*/ 2147483647 h 480"/>
              <a:gd name="T56" fmla="*/ 2147483647 w 994"/>
              <a:gd name="T57" fmla="*/ 2147483647 h 480"/>
              <a:gd name="T58" fmla="*/ 2147483647 w 994"/>
              <a:gd name="T59" fmla="*/ 2147483647 h 480"/>
              <a:gd name="T60" fmla="*/ 2147483647 w 994"/>
              <a:gd name="T61" fmla="*/ 2147483647 h 480"/>
              <a:gd name="T62" fmla="*/ 2147483647 w 994"/>
              <a:gd name="T63" fmla="*/ 2147483647 h 480"/>
              <a:gd name="T64" fmla="*/ 2147483647 w 994"/>
              <a:gd name="T65" fmla="*/ 2147483647 h 480"/>
              <a:gd name="T66" fmla="*/ 2147483647 w 994"/>
              <a:gd name="T67" fmla="*/ 2147483647 h 480"/>
              <a:gd name="T68" fmla="*/ 2147483647 w 994"/>
              <a:gd name="T69" fmla="*/ 2147483647 h 480"/>
              <a:gd name="T70" fmla="*/ 2147483647 w 994"/>
              <a:gd name="T71" fmla="*/ 2147483647 h 480"/>
              <a:gd name="T72" fmla="*/ 2147483647 w 994"/>
              <a:gd name="T73" fmla="*/ 2147483647 h 480"/>
              <a:gd name="T74" fmla="*/ 2147483647 w 994"/>
              <a:gd name="T75" fmla="*/ 2147483647 h 480"/>
              <a:gd name="T76" fmla="*/ 2147483647 w 994"/>
              <a:gd name="T77" fmla="*/ 2147483647 h 480"/>
              <a:gd name="T78" fmla="*/ 2147483647 w 994"/>
              <a:gd name="T79" fmla="*/ 2147483647 h 480"/>
              <a:gd name="T80" fmla="*/ 2147483647 w 994"/>
              <a:gd name="T81" fmla="*/ 2147483647 h 480"/>
              <a:gd name="T82" fmla="*/ 2147483647 w 994"/>
              <a:gd name="T83" fmla="*/ 2147483647 h 480"/>
              <a:gd name="T84" fmla="*/ 2147483647 w 994"/>
              <a:gd name="T85" fmla="*/ 2147483647 h 480"/>
              <a:gd name="T86" fmla="*/ 2147483647 w 994"/>
              <a:gd name="T87" fmla="*/ 2147483647 h 480"/>
              <a:gd name="T88" fmla="*/ 2147483647 w 994"/>
              <a:gd name="T89" fmla="*/ 2147483647 h 4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94"/>
              <a:gd name="T136" fmla="*/ 0 h 480"/>
              <a:gd name="T137" fmla="*/ 994 w 994"/>
              <a:gd name="T138" fmla="*/ 480 h 4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94" h="480">
                <a:moveTo>
                  <a:pt x="86" y="332"/>
                </a:moveTo>
                <a:cubicBezTo>
                  <a:pt x="72" y="329"/>
                  <a:pt x="74" y="326"/>
                  <a:pt x="58" y="328"/>
                </a:cubicBezTo>
                <a:cubicBezTo>
                  <a:pt x="52" y="338"/>
                  <a:pt x="56" y="333"/>
                  <a:pt x="42" y="338"/>
                </a:cubicBezTo>
                <a:cubicBezTo>
                  <a:pt x="38" y="339"/>
                  <a:pt x="30" y="342"/>
                  <a:pt x="30" y="342"/>
                </a:cubicBezTo>
                <a:cubicBezTo>
                  <a:pt x="19" y="338"/>
                  <a:pt x="26" y="341"/>
                  <a:pt x="12" y="332"/>
                </a:cubicBezTo>
                <a:cubicBezTo>
                  <a:pt x="10" y="331"/>
                  <a:pt x="6" y="328"/>
                  <a:pt x="6" y="328"/>
                </a:cubicBezTo>
                <a:cubicBezTo>
                  <a:pt x="0" y="311"/>
                  <a:pt x="4" y="297"/>
                  <a:pt x="20" y="286"/>
                </a:cubicBezTo>
                <a:cubicBezTo>
                  <a:pt x="39" y="258"/>
                  <a:pt x="22" y="261"/>
                  <a:pt x="66" y="258"/>
                </a:cubicBezTo>
                <a:cubicBezTo>
                  <a:pt x="78" y="250"/>
                  <a:pt x="91" y="248"/>
                  <a:pt x="104" y="244"/>
                </a:cubicBezTo>
                <a:cubicBezTo>
                  <a:pt x="115" y="233"/>
                  <a:pt x="131" y="223"/>
                  <a:pt x="146" y="218"/>
                </a:cubicBezTo>
                <a:cubicBezTo>
                  <a:pt x="148" y="219"/>
                  <a:pt x="151" y="219"/>
                  <a:pt x="152" y="220"/>
                </a:cubicBezTo>
                <a:cubicBezTo>
                  <a:pt x="153" y="221"/>
                  <a:pt x="152" y="225"/>
                  <a:pt x="154" y="226"/>
                </a:cubicBezTo>
                <a:cubicBezTo>
                  <a:pt x="159" y="230"/>
                  <a:pt x="172" y="232"/>
                  <a:pt x="172" y="232"/>
                </a:cubicBezTo>
                <a:cubicBezTo>
                  <a:pt x="183" y="229"/>
                  <a:pt x="180" y="227"/>
                  <a:pt x="186" y="218"/>
                </a:cubicBezTo>
                <a:cubicBezTo>
                  <a:pt x="189" y="190"/>
                  <a:pt x="190" y="160"/>
                  <a:pt x="222" y="154"/>
                </a:cubicBezTo>
                <a:cubicBezTo>
                  <a:pt x="233" y="147"/>
                  <a:pt x="246" y="156"/>
                  <a:pt x="258" y="158"/>
                </a:cubicBezTo>
                <a:cubicBezTo>
                  <a:pt x="263" y="162"/>
                  <a:pt x="276" y="166"/>
                  <a:pt x="276" y="166"/>
                </a:cubicBezTo>
                <a:cubicBezTo>
                  <a:pt x="298" y="164"/>
                  <a:pt x="312" y="161"/>
                  <a:pt x="336" y="160"/>
                </a:cubicBezTo>
                <a:cubicBezTo>
                  <a:pt x="342" y="159"/>
                  <a:pt x="355" y="158"/>
                  <a:pt x="360" y="154"/>
                </a:cubicBezTo>
                <a:cubicBezTo>
                  <a:pt x="364" y="151"/>
                  <a:pt x="372" y="146"/>
                  <a:pt x="372" y="146"/>
                </a:cubicBezTo>
                <a:cubicBezTo>
                  <a:pt x="375" y="141"/>
                  <a:pt x="388" y="136"/>
                  <a:pt x="388" y="136"/>
                </a:cubicBezTo>
                <a:cubicBezTo>
                  <a:pt x="393" y="128"/>
                  <a:pt x="401" y="124"/>
                  <a:pt x="410" y="120"/>
                </a:cubicBezTo>
                <a:cubicBezTo>
                  <a:pt x="414" y="118"/>
                  <a:pt x="422" y="116"/>
                  <a:pt x="422" y="116"/>
                </a:cubicBezTo>
                <a:cubicBezTo>
                  <a:pt x="436" y="95"/>
                  <a:pt x="447" y="69"/>
                  <a:pt x="474" y="60"/>
                </a:cubicBezTo>
                <a:cubicBezTo>
                  <a:pt x="494" y="63"/>
                  <a:pt x="505" y="75"/>
                  <a:pt x="524" y="78"/>
                </a:cubicBezTo>
                <a:cubicBezTo>
                  <a:pt x="548" y="76"/>
                  <a:pt x="565" y="75"/>
                  <a:pt x="584" y="62"/>
                </a:cubicBezTo>
                <a:cubicBezTo>
                  <a:pt x="596" y="43"/>
                  <a:pt x="603" y="21"/>
                  <a:pt x="622" y="8"/>
                </a:cubicBezTo>
                <a:cubicBezTo>
                  <a:pt x="631" y="9"/>
                  <a:pt x="640" y="8"/>
                  <a:pt x="648" y="10"/>
                </a:cubicBezTo>
                <a:cubicBezTo>
                  <a:pt x="655" y="12"/>
                  <a:pt x="666" y="22"/>
                  <a:pt x="666" y="22"/>
                </a:cubicBezTo>
                <a:cubicBezTo>
                  <a:pt x="670" y="34"/>
                  <a:pt x="687" y="33"/>
                  <a:pt x="698" y="34"/>
                </a:cubicBezTo>
                <a:cubicBezTo>
                  <a:pt x="706" y="33"/>
                  <a:pt x="719" y="36"/>
                  <a:pt x="726" y="28"/>
                </a:cubicBezTo>
                <a:cubicBezTo>
                  <a:pt x="732" y="21"/>
                  <a:pt x="738" y="4"/>
                  <a:pt x="738" y="4"/>
                </a:cubicBezTo>
                <a:cubicBezTo>
                  <a:pt x="754" y="15"/>
                  <a:pt x="745" y="11"/>
                  <a:pt x="764" y="14"/>
                </a:cubicBezTo>
                <a:cubicBezTo>
                  <a:pt x="775" y="11"/>
                  <a:pt x="784" y="9"/>
                  <a:pt x="794" y="4"/>
                </a:cubicBezTo>
                <a:cubicBezTo>
                  <a:pt x="798" y="2"/>
                  <a:pt x="806" y="0"/>
                  <a:pt x="806" y="0"/>
                </a:cubicBezTo>
                <a:cubicBezTo>
                  <a:pt x="814" y="3"/>
                  <a:pt x="813" y="7"/>
                  <a:pt x="818" y="14"/>
                </a:cubicBezTo>
                <a:cubicBezTo>
                  <a:pt x="811" y="24"/>
                  <a:pt x="812" y="26"/>
                  <a:pt x="814" y="38"/>
                </a:cubicBezTo>
                <a:cubicBezTo>
                  <a:pt x="830" y="35"/>
                  <a:pt x="830" y="21"/>
                  <a:pt x="844" y="16"/>
                </a:cubicBezTo>
                <a:cubicBezTo>
                  <a:pt x="857" y="25"/>
                  <a:pt x="864" y="34"/>
                  <a:pt x="880" y="38"/>
                </a:cubicBezTo>
                <a:cubicBezTo>
                  <a:pt x="885" y="37"/>
                  <a:pt x="890" y="38"/>
                  <a:pt x="894" y="36"/>
                </a:cubicBezTo>
                <a:cubicBezTo>
                  <a:pt x="898" y="34"/>
                  <a:pt x="906" y="28"/>
                  <a:pt x="906" y="28"/>
                </a:cubicBezTo>
                <a:cubicBezTo>
                  <a:pt x="912" y="19"/>
                  <a:pt x="921" y="20"/>
                  <a:pt x="930" y="14"/>
                </a:cubicBezTo>
                <a:cubicBezTo>
                  <a:pt x="932" y="15"/>
                  <a:pt x="934" y="16"/>
                  <a:pt x="936" y="18"/>
                </a:cubicBezTo>
                <a:cubicBezTo>
                  <a:pt x="937" y="20"/>
                  <a:pt x="936" y="23"/>
                  <a:pt x="938" y="24"/>
                </a:cubicBezTo>
                <a:cubicBezTo>
                  <a:pt x="943" y="28"/>
                  <a:pt x="951" y="28"/>
                  <a:pt x="956" y="32"/>
                </a:cubicBezTo>
                <a:cubicBezTo>
                  <a:pt x="962" y="41"/>
                  <a:pt x="969" y="39"/>
                  <a:pt x="978" y="42"/>
                </a:cubicBezTo>
                <a:cubicBezTo>
                  <a:pt x="986" y="54"/>
                  <a:pt x="994" y="76"/>
                  <a:pt x="976" y="82"/>
                </a:cubicBezTo>
                <a:cubicBezTo>
                  <a:pt x="961" y="97"/>
                  <a:pt x="945" y="96"/>
                  <a:pt x="926" y="102"/>
                </a:cubicBezTo>
                <a:cubicBezTo>
                  <a:pt x="913" y="121"/>
                  <a:pt x="945" y="126"/>
                  <a:pt x="958" y="130"/>
                </a:cubicBezTo>
                <a:cubicBezTo>
                  <a:pt x="961" y="134"/>
                  <a:pt x="966" y="139"/>
                  <a:pt x="960" y="144"/>
                </a:cubicBezTo>
                <a:cubicBezTo>
                  <a:pt x="957" y="147"/>
                  <a:pt x="948" y="148"/>
                  <a:pt x="948" y="148"/>
                </a:cubicBezTo>
                <a:cubicBezTo>
                  <a:pt x="943" y="155"/>
                  <a:pt x="939" y="155"/>
                  <a:pt x="932" y="160"/>
                </a:cubicBezTo>
                <a:cubicBezTo>
                  <a:pt x="926" y="170"/>
                  <a:pt x="930" y="165"/>
                  <a:pt x="916" y="170"/>
                </a:cubicBezTo>
                <a:cubicBezTo>
                  <a:pt x="912" y="171"/>
                  <a:pt x="904" y="174"/>
                  <a:pt x="904" y="174"/>
                </a:cubicBezTo>
                <a:cubicBezTo>
                  <a:pt x="902" y="181"/>
                  <a:pt x="894" y="192"/>
                  <a:pt x="894" y="192"/>
                </a:cubicBezTo>
                <a:cubicBezTo>
                  <a:pt x="889" y="211"/>
                  <a:pt x="887" y="228"/>
                  <a:pt x="894" y="248"/>
                </a:cubicBezTo>
                <a:cubicBezTo>
                  <a:pt x="897" y="274"/>
                  <a:pt x="900" y="315"/>
                  <a:pt x="874" y="332"/>
                </a:cubicBezTo>
                <a:cubicBezTo>
                  <a:pt x="869" y="346"/>
                  <a:pt x="853" y="359"/>
                  <a:pt x="838" y="364"/>
                </a:cubicBezTo>
                <a:cubicBezTo>
                  <a:pt x="825" y="361"/>
                  <a:pt x="815" y="356"/>
                  <a:pt x="802" y="352"/>
                </a:cubicBezTo>
                <a:cubicBezTo>
                  <a:pt x="798" y="351"/>
                  <a:pt x="790" y="348"/>
                  <a:pt x="790" y="348"/>
                </a:cubicBezTo>
                <a:cubicBezTo>
                  <a:pt x="779" y="352"/>
                  <a:pt x="766" y="376"/>
                  <a:pt x="760" y="386"/>
                </a:cubicBezTo>
                <a:cubicBezTo>
                  <a:pt x="760" y="386"/>
                  <a:pt x="745" y="391"/>
                  <a:pt x="742" y="392"/>
                </a:cubicBezTo>
                <a:cubicBezTo>
                  <a:pt x="738" y="393"/>
                  <a:pt x="730" y="396"/>
                  <a:pt x="730" y="396"/>
                </a:cubicBezTo>
                <a:cubicBezTo>
                  <a:pt x="713" y="422"/>
                  <a:pt x="720" y="446"/>
                  <a:pt x="684" y="458"/>
                </a:cubicBezTo>
                <a:cubicBezTo>
                  <a:pt x="677" y="456"/>
                  <a:pt x="673" y="452"/>
                  <a:pt x="666" y="450"/>
                </a:cubicBezTo>
                <a:cubicBezTo>
                  <a:pt x="616" y="453"/>
                  <a:pt x="637" y="449"/>
                  <a:pt x="612" y="466"/>
                </a:cubicBezTo>
                <a:cubicBezTo>
                  <a:pt x="607" y="473"/>
                  <a:pt x="604" y="477"/>
                  <a:pt x="596" y="480"/>
                </a:cubicBezTo>
                <a:cubicBezTo>
                  <a:pt x="586" y="478"/>
                  <a:pt x="586" y="473"/>
                  <a:pt x="578" y="468"/>
                </a:cubicBezTo>
                <a:cubicBezTo>
                  <a:pt x="560" y="471"/>
                  <a:pt x="568" y="469"/>
                  <a:pt x="552" y="474"/>
                </a:cubicBezTo>
                <a:cubicBezTo>
                  <a:pt x="548" y="475"/>
                  <a:pt x="540" y="478"/>
                  <a:pt x="540" y="478"/>
                </a:cubicBezTo>
                <a:cubicBezTo>
                  <a:pt x="527" y="476"/>
                  <a:pt x="520" y="478"/>
                  <a:pt x="516" y="466"/>
                </a:cubicBezTo>
                <a:cubicBezTo>
                  <a:pt x="517" y="461"/>
                  <a:pt x="515" y="454"/>
                  <a:pt x="518" y="450"/>
                </a:cubicBezTo>
                <a:cubicBezTo>
                  <a:pt x="520" y="447"/>
                  <a:pt x="530" y="446"/>
                  <a:pt x="530" y="446"/>
                </a:cubicBezTo>
                <a:cubicBezTo>
                  <a:pt x="531" y="444"/>
                  <a:pt x="530" y="441"/>
                  <a:pt x="532" y="440"/>
                </a:cubicBezTo>
                <a:cubicBezTo>
                  <a:pt x="535" y="438"/>
                  <a:pt x="544" y="436"/>
                  <a:pt x="544" y="436"/>
                </a:cubicBezTo>
                <a:cubicBezTo>
                  <a:pt x="560" y="411"/>
                  <a:pt x="495" y="422"/>
                  <a:pt x="494" y="422"/>
                </a:cubicBezTo>
                <a:cubicBezTo>
                  <a:pt x="488" y="418"/>
                  <a:pt x="485" y="413"/>
                  <a:pt x="482" y="406"/>
                </a:cubicBezTo>
                <a:cubicBezTo>
                  <a:pt x="479" y="400"/>
                  <a:pt x="476" y="388"/>
                  <a:pt x="476" y="388"/>
                </a:cubicBezTo>
                <a:cubicBezTo>
                  <a:pt x="477" y="384"/>
                  <a:pt x="475" y="379"/>
                  <a:pt x="478" y="376"/>
                </a:cubicBezTo>
                <a:cubicBezTo>
                  <a:pt x="481" y="373"/>
                  <a:pt x="490" y="372"/>
                  <a:pt x="490" y="372"/>
                </a:cubicBezTo>
                <a:cubicBezTo>
                  <a:pt x="493" y="363"/>
                  <a:pt x="492" y="361"/>
                  <a:pt x="484" y="356"/>
                </a:cubicBezTo>
                <a:cubicBezTo>
                  <a:pt x="465" y="359"/>
                  <a:pt x="470" y="365"/>
                  <a:pt x="454" y="370"/>
                </a:cubicBezTo>
                <a:cubicBezTo>
                  <a:pt x="436" y="365"/>
                  <a:pt x="417" y="367"/>
                  <a:pt x="398" y="364"/>
                </a:cubicBezTo>
                <a:cubicBezTo>
                  <a:pt x="392" y="346"/>
                  <a:pt x="390" y="344"/>
                  <a:pt x="376" y="334"/>
                </a:cubicBezTo>
                <a:cubicBezTo>
                  <a:pt x="360" y="310"/>
                  <a:pt x="307" y="344"/>
                  <a:pt x="284" y="350"/>
                </a:cubicBezTo>
                <a:cubicBezTo>
                  <a:pt x="274" y="348"/>
                  <a:pt x="267" y="343"/>
                  <a:pt x="258" y="340"/>
                </a:cubicBezTo>
                <a:cubicBezTo>
                  <a:pt x="243" y="343"/>
                  <a:pt x="227" y="347"/>
                  <a:pt x="212" y="352"/>
                </a:cubicBezTo>
                <a:cubicBezTo>
                  <a:pt x="178" y="350"/>
                  <a:pt x="189" y="345"/>
                  <a:pt x="164" y="340"/>
                </a:cubicBezTo>
                <a:cubicBezTo>
                  <a:pt x="148" y="342"/>
                  <a:pt x="133" y="343"/>
                  <a:pt x="120" y="352"/>
                </a:cubicBezTo>
                <a:cubicBezTo>
                  <a:pt x="108" y="351"/>
                  <a:pt x="99" y="348"/>
                  <a:pt x="88" y="346"/>
                </a:cubicBezTo>
                <a:cubicBezTo>
                  <a:pt x="86" y="341"/>
                  <a:pt x="89" y="335"/>
                  <a:pt x="86" y="332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3981450" y="4115023"/>
            <a:ext cx="1398588" cy="1017588"/>
          </a:xfrm>
          <a:custGeom>
            <a:avLst/>
            <a:gdLst>
              <a:gd name="T0" fmla="*/ 2147483647 w 725"/>
              <a:gd name="T1" fmla="*/ 2147483647 h 574"/>
              <a:gd name="T2" fmla="*/ 2147483647 w 725"/>
              <a:gd name="T3" fmla="*/ 2147483647 h 574"/>
              <a:gd name="T4" fmla="*/ 2147483647 w 725"/>
              <a:gd name="T5" fmla="*/ 2147483647 h 574"/>
              <a:gd name="T6" fmla="*/ 2147483647 w 725"/>
              <a:gd name="T7" fmla="*/ 2147483647 h 574"/>
              <a:gd name="T8" fmla="*/ 2147483647 w 725"/>
              <a:gd name="T9" fmla="*/ 2147483647 h 574"/>
              <a:gd name="T10" fmla="*/ 2147483647 w 725"/>
              <a:gd name="T11" fmla="*/ 2147483647 h 574"/>
              <a:gd name="T12" fmla="*/ 2147483647 w 725"/>
              <a:gd name="T13" fmla="*/ 2147483647 h 574"/>
              <a:gd name="T14" fmla="*/ 2147483647 w 725"/>
              <a:gd name="T15" fmla="*/ 2147483647 h 574"/>
              <a:gd name="T16" fmla="*/ 2147483647 w 725"/>
              <a:gd name="T17" fmla="*/ 2147483647 h 574"/>
              <a:gd name="T18" fmla="*/ 2147483647 w 725"/>
              <a:gd name="T19" fmla="*/ 2147483647 h 574"/>
              <a:gd name="T20" fmla="*/ 2147483647 w 725"/>
              <a:gd name="T21" fmla="*/ 2147483647 h 574"/>
              <a:gd name="T22" fmla="*/ 2147483647 w 725"/>
              <a:gd name="T23" fmla="*/ 2147483647 h 574"/>
              <a:gd name="T24" fmla="*/ 2147483647 w 725"/>
              <a:gd name="T25" fmla="*/ 2147483647 h 574"/>
              <a:gd name="T26" fmla="*/ 2147483647 w 725"/>
              <a:gd name="T27" fmla="*/ 2147483647 h 574"/>
              <a:gd name="T28" fmla="*/ 2147483647 w 725"/>
              <a:gd name="T29" fmla="*/ 2147483647 h 574"/>
              <a:gd name="T30" fmla="*/ 2147483647 w 725"/>
              <a:gd name="T31" fmla="*/ 2147483647 h 574"/>
              <a:gd name="T32" fmla="*/ 2147483647 w 725"/>
              <a:gd name="T33" fmla="*/ 2147483647 h 574"/>
              <a:gd name="T34" fmla="*/ 2147483647 w 725"/>
              <a:gd name="T35" fmla="*/ 2147483647 h 574"/>
              <a:gd name="T36" fmla="*/ 2147483647 w 725"/>
              <a:gd name="T37" fmla="*/ 2147483647 h 574"/>
              <a:gd name="T38" fmla="*/ 2147483647 w 725"/>
              <a:gd name="T39" fmla="*/ 2147483647 h 574"/>
              <a:gd name="T40" fmla="*/ 2147483647 w 725"/>
              <a:gd name="T41" fmla="*/ 2147483647 h 574"/>
              <a:gd name="T42" fmla="*/ 2147483647 w 725"/>
              <a:gd name="T43" fmla="*/ 2147483647 h 574"/>
              <a:gd name="T44" fmla="*/ 2147483647 w 725"/>
              <a:gd name="T45" fmla="*/ 2147483647 h 574"/>
              <a:gd name="T46" fmla="*/ 2147483647 w 725"/>
              <a:gd name="T47" fmla="*/ 2147483647 h 574"/>
              <a:gd name="T48" fmla="*/ 2147483647 w 725"/>
              <a:gd name="T49" fmla="*/ 2147483647 h 574"/>
              <a:gd name="T50" fmla="*/ 2147483647 w 725"/>
              <a:gd name="T51" fmla="*/ 2147483647 h 574"/>
              <a:gd name="T52" fmla="*/ 2147483647 w 725"/>
              <a:gd name="T53" fmla="*/ 2147483647 h 574"/>
              <a:gd name="T54" fmla="*/ 2147483647 w 725"/>
              <a:gd name="T55" fmla="*/ 2147483647 h 574"/>
              <a:gd name="T56" fmla="*/ 2147483647 w 725"/>
              <a:gd name="T57" fmla="*/ 2147483647 h 574"/>
              <a:gd name="T58" fmla="*/ 2147483647 w 725"/>
              <a:gd name="T59" fmla="*/ 2147483647 h 574"/>
              <a:gd name="T60" fmla="*/ 2147483647 w 725"/>
              <a:gd name="T61" fmla="*/ 2147483647 h 574"/>
              <a:gd name="T62" fmla="*/ 2147483647 w 725"/>
              <a:gd name="T63" fmla="*/ 2147483647 h 574"/>
              <a:gd name="T64" fmla="*/ 2147483647 w 725"/>
              <a:gd name="T65" fmla="*/ 2147483647 h 574"/>
              <a:gd name="T66" fmla="*/ 2147483647 w 725"/>
              <a:gd name="T67" fmla="*/ 2147483647 h 574"/>
              <a:gd name="T68" fmla="*/ 2147483647 w 725"/>
              <a:gd name="T69" fmla="*/ 2147483647 h 574"/>
              <a:gd name="T70" fmla="*/ 2147483647 w 725"/>
              <a:gd name="T71" fmla="*/ 2147483647 h 574"/>
              <a:gd name="T72" fmla="*/ 2147483647 w 725"/>
              <a:gd name="T73" fmla="*/ 2147483647 h 574"/>
              <a:gd name="T74" fmla="*/ 2147483647 w 725"/>
              <a:gd name="T75" fmla="*/ 2147483647 h 574"/>
              <a:gd name="T76" fmla="*/ 2147483647 w 725"/>
              <a:gd name="T77" fmla="*/ 2147483647 h 574"/>
              <a:gd name="T78" fmla="*/ 2147483647 w 725"/>
              <a:gd name="T79" fmla="*/ 2147483647 h 574"/>
              <a:gd name="T80" fmla="*/ 2147483647 w 725"/>
              <a:gd name="T81" fmla="*/ 2147483647 h 574"/>
              <a:gd name="T82" fmla="*/ 2147483647 w 725"/>
              <a:gd name="T83" fmla="*/ 2147483647 h 574"/>
              <a:gd name="T84" fmla="*/ 2147483647 w 725"/>
              <a:gd name="T85" fmla="*/ 2147483647 h 574"/>
              <a:gd name="T86" fmla="*/ 2147483647 w 725"/>
              <a:gd name="T87" fmla="*/ 2147483647 h 574"/>
              <a:gd name="T88" fmla="*/ 2147483647 w 725"/>
              <a:gd name="T89" fmla="*/ 2147483647 h 574"/>
              <a:gd name="T90" fmla="*/ 2147483647 w 725"/>
              <a:gd name="T91" fmla="*/ 2147483647 h 574"/>
              <a:gd name="T92" fmla="*/ 2147483647 w 725"/>
              <a:gd name="T93" fmla="*/ 2147483647 h 574"/>
              <a:gd name="T94" fmla="*/ 2147483647 w 725"/>
              <a:gd name="T95" fmla="*/ 2147483647 h 574"/>
              <a:gd name="T96" fmla="*/ 2147483647 w 725"/>
              <a:gd name="T97" fmla="*/ 2147483647 h 5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5"/>
              <a:gd name="T148" fmla="*/ 0 h 574"/>
              <a:gd name="T149" fmla="*/ 725 w 725"/>
              <a:gd name="T150" fmla="*/ 574 h 57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5" h="574">
                <a:moveTo>
                  <a:pt x="461" y="458"/>
                </a:moveTo>
                <a:cubicBezTo>
                  <a:pt x="459" y="469"/>
                  <a:pt x="453" y="476"/>
                  <a:pt x="459" y="484"/>
                </a:cubicBezTo>
                <a:cubicBezTo>
                  <a:pt x="456" y="496"/>
                  <a:pt x="454" y="507"/>
                  <a:pt x="465" y="514"/>
                </a:cubicBezTo>
                <a:cubicBezTo>
                  <a:pt x="467" y="532"/>
                  <a:pt x="464" y="536"/>
                  <a:pt x="481" y="532"/>
                </a:cubicBezTo>
                <a:cubicBezTo>
                  <a:pt x="500" y="519"/>
                  <a:pt x="520" y="509"/>
                  <a:pt x="543" y="506"/>
                </a:cubicBezTo>
                <a:cubicBezTo>
                  <a:pt x="551" y="503"/>
                  <a:pt x="559" y="501"/>
                  <a:pt x="567" y="498"/>
                </a:cubicBezTo>
                <a:cubicBezTo>
                  <a:pt x="571" y="497"/>
                  <a:pt x="579" y="494"/>
                  <a:pt x="579" y="494"/>
                </a:cubicBezTo>
                <a:cubicBezTo>
                  <a:pt x="603" y="496"/>
                  <a:pt x="599" y="497"/>
                  <a:pt x="615" y="502"/>
                </a:cubicBezTo>
                <a:cubicBezTo>
                  <a:pt x="638" y="498"/>
                  <a:pt x="658" y="492"/>
                  <a:pt x="683" y="490"/>
                </a:cubicBezTo>
                <a:cubicBezTo>
                  <a:pt x="692" y="487"/>
                  <a:pt x="690" y="481"/>
                  <a:pt x="693" y="472"/>
                </a:cubicBezTo>
                <a:cubicBezTo>
                  <a:pt x="696" y="454"/>
                  <a:pt x="706" y="452"/>
                  <a:pt x="711" y="436"/>
                </a:cubicBezTo>
                <a:cubicBezTo>
                  <a:pt x="707" y="425"/>
                  <a:pt x="705" y="413"/>
                  <a:pt x="701" y="402"/>
                </a:cubicBezTo>
                <a:cubicBezTo>
                  <a:pt x="700" y="398"/>
                  <a:pt x="697" y="390"/>
                  <a:pt x="697" y="390"/>
                </a:cubicBezTo>
                <a:cubicBezTo>
                  <a:pt x="699" y="376"/>
                  <a:pt x="701" y="368"/>
                  <a:pt x="713" y="360"/>
                </a:cubicBezTo>
                <a:cubicBezTo>
                  <a:pt x="715" y="353"/>
                  <a:pt x="719" y="349"/>
                  <a:pt x="721" y="342"/>
                </a:cubicBezTo>
                <a:cubicBezTo>
                  <a:pt x="716" y="326"/>
                  <a:pt x="720" y="320"/>
                  <a:pt x="725" y="304"/>
                </a:cubicBezTo>
                <a:cubicBezTo>
                  <a:pt x="723" y="294"/>
                  <a:pt x="714" y="292"/>
                  <a:pt x="705" y="288"/>
                </a:cubicBezTo>
                <a:cubicBezTo>
                  <a:pt x="701" y="286"/>
                  <a:pt x="693" y="284"/>
                  <a:pt x="693" y="284"/>
                </a:cubicBezTo>
                <a:cubicBezTo>
                  <a:pt x="690" y="274"/>
                  <a:pt x="691" y="267"/>
                  <a:pt x="701" y="264"/>
                </a:cubicBezTo>
                <a:cubicBezTo>
                  <a:pt x="707" y="258"/>
                  <a:pt x="714" y="257"/>
                  <a:pt x="717" y="250"/>
                </a:cubicBezTo>
                <a:cubicBezTo>
                  <a:pt x="720" y="244"/>
                  <a:pt x="723" y="232"/>
                  <a:pt x="723" y="232"/>
                </a:cubicBezTo>
                <a:cubicBezTo>
                  <a:pt x="721" y="221"/>
                  <a:pt x="722" y="216"/>
                  <a:pt x="713" y="210"/>
                </a:cubicBezTo>
                <a:cubicBezTo>
                  <a:pt x="707" y="201"/>
                  <a:pt x="701" y="201"/>
                  <a:pt x="697" y="190"/>
                </a:cubicBezTo>
                <a:cubicBezTo>
                  <a:pt x="698" y="185"/>
                  <a:pt x="698" y="179"/>
                  <a:pt x="699" y="174"/>
                </a:cubicBezTo>
                <a:cubicBezTo>
                  <a:pt x="700" y="170"/>
                  <a:pt x="703" y="162"/>
                  <a:pt x="703" y="162"/>
                </a:cubicBezTo>
                <a:cubicBezTo>
                  <a:pt x="704" y="152"/>
                  <a:pt x="707" y="144"/>
                  <a:pt x="709" y="134"/>
                </a:cubicBezTo>
                <a:cubicBezTo>
                  <a:pt x="707" y="112"/>
                  <a:pt x="709" y="122"/>
                  <a:pt x="703" y="104"/>
                </a:cubicBezTo>
                <a:cubicBezTo>
                  <a:pt x="702" y="100"/>
                  <a:pt x="699" y="92"/>
                  <a:pt x="699" y="92"/>
                </a:cubicBezTo>
                <a:cubicBezTo>
                  <a:pt x="698" y="74"/>
                  <a:pt x="706" y="32"/>
                  <a:pt x="683" y="24"/>
                </a:cubicBezTo>
                <a:cubicBezTo>
                  <a:pt x="659" y="28"/>
                  <a:pt x="668" y="38"/>
                  <a:pt x="653" y="48"/>
                </a:cubicBezTo>
                <a:cubicBezTo>
                  <a:pt x="649" y="60"/>
                  <a:pt x="631" y="61"/>
                  <a:pt x="621" y="68"/>
                </a:cubicBezTo>
                <a:cubicBezTo>
                  <a:pt x="618" y="76"/>
                  <a:pt x="616" y="79"/>
                  <a:pt x="609" y="84"/>
                </a:cubicBezTo>
                <a:cubicBezTo>
                  <a:pt x="606" y="94"/>
                  <a:pt x="602" y="112"/>
                  <a:pt x="591" y="116"/>
                </a:cubicBezTo>
                <a:cubicBezTo>
                  <a:pt x="585" y="122"/>
                  <a:pt x="581" y="125"/>
                  <a:pt x="573" y="128"/>
                </a:cubicBezTo>
                <a:cubicBezTo>
                  <a:pt x="566" y="126"/>
                  <a:pt x="553" y="122"/>
                  <a:pt x="553" y="122"/>
                </a:cubicBezTo>
                <a:cubicBezTo>
                  <a:pt x="514" y="124"/>
                  <a:pt x="526" y="119"/>
                  <a:pt x="507" y="134"/>
                </a:cubicBezTo>
                <a:cubicBezTo>
                  <a:pt x="501" y="138"/>
                  <a:pt x="496" y="144"/>
                  <a:pt x="489" y="146"/>
                </a:cubicBezTo>
                <a:cubicBezTo>
                  <a:pt x="485" y="147"/>
                  <a:pt x="477" y="150"/>
                  <a:pt x="477" y="150"/>
                </a:cubicBezTo>
                <a:cubicBezTo>
                  <a:pt x="470" y="148"/>
                  <a:pt x="466" y="144"/>
                  <a:pt x="459" y="142"/>
                </a:cubicBezTo>
                <a:cubicBezTo>
                  <a:pt x="450" y="145"/>
                  <a:pt x="441" y="147"/>
                  <a:pt x="431" y="148"/>
                </a:cubicBezTo>
                <a:cubicBezTo>
                  <a:pt x="423" y="147"/>
                  <a:pt x="412" y="151"/>
                  <a:pt x="407" y="144"/>
                </a:cubicBezTo>
                <a:cubicBezTo>
                  <a:pt x="405" y="141"/>
                  <a:pt x="403" y="132"/>
                  <a:pt x="403" y="132"/>
                </a:cubicBezTo>
                <a:cubicBezTo>
                  <a:pt x="406" y="124"/>
                  <a:pt x="415" y="118"/>
                  <a:pt x="423" y="116"/>
                </a:cubicBezTo>
                <a:cubicBezTo>
                  <a:pt x="430" y="112"/>
                  <a:pt x="435" y="109"/>
                  <a:pt x="431" y="100"/>
                </a:cubicBezTo>
                <a:cubicBezTo>
                  <a:pt x="424" y="86"/>
                  <a:pt x="385" y="88"/>
                  <a:pt x="377" y="88"/>
                </a:cubicBezTo>
                <a:cubicBezTo>
                  <a:pt x="376" y="84"/>
                  <a:pt x="375" y="80"/>
                  <a:pt x="373" y="76"/>
                </a:cubicBezTo>
                <a:cubicBezTo>
                  <a:pt x="372" y="74"/>
                  <a:pt x="370" y="72"/>
                  <a:pt x="369" y="70"/>
                </a:cubicBezTo>
                <a:cubicBezTo>
                  <a:pt x="367" y="66"/>
                  <a:pt x="365" y="58"/>
                  <a:pt x="365" y="58"/>
                </a:cubicBezTo>
                <a:cubicBezTo>
                  <a:pt x="368" y="50"/>
                  <a:pt x="372" y="51"/>
                  <a:pt x="377" y="44"/>
                </a:cubicBezTo>
                <a:cubicBezTo>
                  <a:pt x="381" y="29"/>
                  <a:pt x="379" y="30"/>
                  <a:pt x="363" y="32"/>
                </a:cubicBezTo>
                <a:cubicBezTo>
                  <a:pt x="361" y="33"/>
                  <a:pt x="359" y="33"/>
                  <a:pt x="357" y="34"/>
                </a:cubicBezTo>
                <a:cubicBezTo>
                  <a:pt x="355" y="35"/>
                  <a:pt x="353" y="37"/>
                  <a:pt x="351" y="38"/>
                </a:cubicBezTo>
                <a:cubicBezTo>
                  <a:pt x="347" y="40"/>
                  <a:pt x="339" y="42"/>
                  <a:pt x="339" y="42"/>
                </a:cubicBezTo>
                <a:cubicBezTo>
                  <a:pt x="291" y="38"/>
                  <a:pt x="308" y="43"/>
                  <a:pt x="287" y="36"/>
                </a:cubicBezTo>
                <a:cubicBezTo>
                  <a:pt x="281" y="18"/>
                  <a:pt x="264" y="10"/>
                  <a:pt x="249" y="0"/>
                </a:cubicBezTo>
                <a:cubicBezTo>
                  <a:pt x="214" y="2"/>
                  <a:pt x="205" y="10"/>
                  <a:pt x="175" y="20"/>
                </a:cubicBezTo>
                <a:cubicBezTo>
                  <a:pt x="163" y="18"/>
                  <a:pt x="158" y="18"/>
                  <a:pt x="149" y="12"/>
                </a:cubicBezTo>
                <a:cubicBezTo>
                  <a:pt x="128" y="15"/>
                  <a:pt x="108" y="21"/>
                  <a:pt x="87" y="24"/>
                </a:cubicBezTo>
                <a:cubicBezTo>
                  <a:pt x="70" y="20"/>
                  <a:pt x="55" y="16"/>
                  <a:pt x="37" y="14"/>
                </a:cubicBezTo>
                <a:cubicBezTo>
                  <a:pt x="24" y="16"/>
                  <a:pt x="22" y="17"/>
                  <a:pt x="13" y="26"/>
                </a:cubicBezTo>
                <a:cubicBezTo>
                  <a:pt x="8" y="40"/>
                  <a:pt x="11" y="26"/>
                  <a:pt x="17" y="34"/>
                </a:cubicBezTo>
                <a:cubicBezTo>
                  <a:pt x="19" y="37"/>
                  <a:pt x="21" y="46"/>
                  <a:pt x="21" y="46"/>
                </a:cubicBezTo>
                <a:cubicBezTo>
                  <a:pt x="20" y="57"/>
                  <a:pt x="24" y="78"/>
                  <a:pt x="11" y="82"/>
                </a:cubicBezTo>
                <a:cubicBezTo>
                  <a:pt x="0" y="93"/>
                  <a:pt x="11" y="114"/>
                  <a:pt x="23" y="122"/>
                </a:cubicBezTo>
                <a:cubicBezTo>
                  <a:pt x="28" y="138"/>
                  <a:pt x="20" y="119"/>
                  <a:pt x="31" y="130"/>
                </a:cubicBezTo>
                <a:cubicBezTo>
                  <a:pt x="35" y="134"/>
                  <a:pt x="36" y="149"/>
                  <a:pt x="37" y="154"/>
                </a:cubicBezTo>
                <a:cubicBezTo>
                  <a:pt x="39" y="161"/>
                  <a:pt x="43" y="174"/>
                  <a:pt x="43" y="174"/>
                </a:cubicBezTo>
                <a:cubicBezTo>
                  <a:pt x="37" y="206"/>
                  <a:pt x="39" y="212"/>
                  <a:pt x="69" y="222"/>
                </a:cubicBezTo>
                <a:cubicBezTo>
                  <a:pt x="75" y="231"/>
                  <a:pt x="77" y="239"/>
                  <a:pt x="87" y="242"/>
                </a:cubicBezTo>
                <a:cubicBezTo>
                  <a:pt x="106" y="238"/>
                  <a:pt x="92" y="231"/>
                  <a:pt x="107" y="226"/>
                </a:cubicBezTo>
                <a:cubicBezTo>
                  <a:pt x="113" y="220"/>
                  <a:pt x="118" y="219"/>
                  <a:pt x="123" y="212"/>
                </a:cubicBezTo>
                <a:cubicBezTo>
                  <a:pt x="127" y="213"/>
                  <a:pt x="131" y="212"/>
                  <a:pt x="135" y="214"/>
                </a:cubicBezTo>
                <a:cubicBezTo>
                  <a:pt x="138" y="216"/>
                  <a:pt x="140" y="231"/>
                  <a:pt x="143" y="232"/>
                </a:cubicBezTo>
                <a:cubicBezTo>
                  <a:pt x="150" y="234"/>
                  <a:pt x="158" y="233"/>
                  <a:pt x="165" y="234"/>
                </a:cubicBezTo>
                <a:cubicBezTo>
                  <a:pt x="175" y="241"/>
                  <a:pt x="171" y="249"/>
                  <a:pt x="165" y="258"/>
                </a:cubicBezTo>
                <a:cubicBezTo>
                  <a:pt x="162" y="274"/>
                  <a:pt x="154" y="288"/>
                  <a:pt x="151" y="304"/>
                </a:cubicBezTo>
                <a:cubicBezTo>
                  <a:pt x="154" y="328"/>
                  <a:pt x="153" y="329"/>
                  <a:pt x="169" y="340"/>
                </a:cubicBezTo>
                <a:cubicBezTo>
                  <a:pt x="177" y="353"/>
                  <a:pt x="199" y="347"/>
                  <a:pt x="213" y="356"/>
                </a:cubicBezTo>
                <a:cubicBezTo>
                  <a:pt x="220" y="367"/>
                  <a:pt x="220" y="385"/>
                  <a:pt x="229" y="394"/>
                </a:cubicBezTo>
                <a:cubicBezTo>
                  <a:pt x="234" y="399"/>
                  <a:pt x="241" y="400"/>
                  <a:pt x="247" y="404"/>
                </a:cubicBezTo>
                <a:cubicBezTo>
                  <a:pt x="252" y="412"/>
                  <a:pt x="258" y="418"/>
                  <a:pt x="263" y="426"/>
                </a:cubicBezTo>
                <a:cubicBezTo>
                  <a:pt x="276" y="478"/>
                  <a:pt x="248" y="467"/>
                  <a:pt x="215" y="478"/>
                </a:cubicBezTo>
                <a:cubicBezTo>
                  <a:pt x="209" y="487"/>
                  <a:pt x="210" y="483"/>
                  <a:pt x="213" y="498"/>
                </a:cubicBezTo>
                <a:cubicBezTo>
                  <a:pt x="216" y="514"/>
                  <a:pt x="222" y="552"/>
                  <a:pt x="239" y="558"/>
                </a:cubicBezTo>
                <a:cubicBezTo>
                  <a:pt x="242" y="567"/>
                  <a:pt x="246" y="566"/>
                  <a:pt x="255" y="568"/>
                </a:cubicBezTo>
                <a:cubicBezTo>
                  <a:pt x="289" y="566"/>
                  <a:pt x="308" y="567"/>
                  <a:pt x="331" y="544"/>
                </a:cubicBezTo>
                <a:cubicBezTo>
                  <a:pt x="337" y="548"/>
                  <a:pt x="345" y="560"/>
                  <a:pt x="345" y="560"/>
                </a:cubicBezTo>
                <a:cubicBezTo>
                  <a:pt x="347" y="570"/>
                  <a:pt x="350" y="571"/>
                  <a:pt x="359" y="574"/>
                </a:cubicBezTo>
                <a:cubicBezTo>
                  <a:pt x="370" y="570"/>
                  <a:pt x="365" y="559"/>
                  <a:pt x="373" y="554"/>
                </a:cubicBezTo>
                <a:cubicBezTo>
                  <a:pt x="376" y="552"/>
                  <a:pt x="385" y="550"/>
                  <a:pt x="385" y="550"/>
                </a:cubicBezTo>
                <a:cubicBezTo>
                  <a:pt x="390" y="551"/>
                  <a:pt x="396" y="551"/>
                  <a:pt x="401" y="552"/>
                </a:cubicBezTo>
                <a:cubicBezTo>
                  <a:pt x="405" y="553"/>
                  <a:pt x="413" y="556"/>
                  <a:pt x="413" y="556"/>
                </a:cubicBezTo>
                <a:cubicBezTo>
                  <a:pt x="439" y="554"/>
                  <a:pt x="436" y="557"/>
                  <a:pt x="447" y="540"/>
                </a:cubicBezTo>
                <a:cubicBezTo>
                  <a:pt x="445" y="532"/>
                  <a:pt x="441" y="527"/>
                  <a:pt x="439" y="520"/>
                </a:cubicBezTo>
                <a:cubicBezTo>
                  <a:pt x="441" y="502"/>
                  <a:pt x="438" y="497"/>
                  <a:pt x="449" y="486"/>
                </a:cubicBezTo>
                <a:cubicBezTo>
                  <a:pt x="451" y="480"/>
                  <a:pt x="449" y="470"/>
                  <a:pt x="455" y="468"/>
                </a:cubicBezTo>
                <a:cubicBezTo>
                  <a:pt x="457" y="467"/>
                  <a:pt x="460" y="468"/>
                  <a:pt x="461" y="466"/>
                </a:cubicBezTo>
                <a:cubicBezTo>
                  <a:pt x="462" y="464"/>
                  <a:pt x="461" y="461"/>
                  <a:pt x="461" y="458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5316538" y="3416523"/>
            <a:ext cx="1793875" cy="1125538"/>
          </a:xfrm>
          <a:custGeom>
            <a:avLst/>
            <a:gdLst>
              <a:gd name="T0" fmla="*/ 2147483647 w 930"/>
              <a:gd name="T1" fmla="*/ 2147483647 h 636"/>
              <a:gd name="T2" fmla="*/ 2147483647 w 930"/>
              <a:gd name="T3" fmla="*/ 2147483647 h 636"/>
              <a:gd name="T4" fmla="*/ 2147483647 w 930"/>
              <a:gd name="T5" fmla="*/ 2147483647 h 636"/>
              <a:gd name="T6" fmla="*/ 2147483647 w 930"/>
              <a:gd name="T7" fmla="*/ 2147483647 h 636"/>
              <a:gd name="T8" fmla="*/ 0 w 930"/>
              <a:gd name="T9" fmla="*/ 2147483647 h 636"/>
              <a:gd name="T10" fmla="*/ 2147483647 w 930"/>
              <a:gd name="T11" fmla="*/ 2147483647 h 636"/>
              <a:gd name="T12" fmla="*/ 2147483647 w 930"/>
              <a:gd name="T13" fmla="*/ 2147483647 h 636"/>
              <a:gd name="T14" fmla="*/ 2147483647 w 930"/>
              <a:gd name="T15" fmla="*/ 2147483647 h 636"/>
              <a:gd name="T16" fmla="*/ 2147483647 w 930"/>
              <a:gd name="T17" fmla="*/ 2147483647 h 636"/>
              <a:gd name="T18" fmla="*/ 2147483647 w 930"/>
              <a:gd name="T19" fmla="*/ 2147483647 h 636"/>
              <a:gd name="T20" fmla="*/ 2147483647 w 930"/>
              <a:gd name="T21" fmla="*/ 2147483647 h 636"/>
              <a:gd name="T22" fmla="*/ 2147483647 w 930"/>
              <a:gd name="T23" fmla="*/ 2147483647 h 636"/>
              <a:gd name="T24" fmla="*/ 2147483647 w 930"/>
              <a:gd name="T25" fmla="*/ 2147483647 h 636"/>
              <a:gd name="T26" fmla="*/ 2147483647 w 930"/>
              <a:gd name="T27" fmla="*/ 2147483647 h 636"/>
              <a:gd name="T28" fmla="*/ 2147483647 w 930"/>
              <a:gd name="T29" fmla="*/ 2147483647 h 636"/>
              <a:gd name="T30" fmla="*/ 2147483647 w 930"/>
              <a:gd name="T31" fmla="*/ 2147483647 h 636"/>
              <a:gd name="T32" fmla="*/ 2147483647 w 930"/>
              <a:gd name="T33" fmla="*/ 2147483647 h 636"/>
              <a:gd name="T34" fmla="*/ 2147483647 w 930"/>
              <a:gd name="T35" fmla="*/ 2147483647 h 636"/>
              <a:gd name="T36" fmla="*/ 2147483647 w 930"/>
              <a:gd name="T37" fmla="*/ 2147483647 h 636"/>
              <a:gd name="T38" fmla="*/ 2147483647 w 930"/>
              <a:gd name="T39" fmla="*/ 2147483647 h 636"/>
              <a:gd name="T40" fmla="*/ 2147483647 w 930"/>
              <a:gd name="T41" fmla="*/ 2147483647 h 636"/>
              <a:gd name="T42" fmla="*/ 2147483647 w 930"/>
              <a:gd name="T43" fmla="*/ 2147483647 h 636"/>
              <a:gd name="T44" fmla="*/ 2147483647 w 930"/>
              <a:gd name="T45" fmla="*/ 2147483647 h 636"/>
              <a:gd name="T46" fmla="*/ 2147483647 w 930"/>
              <a:gd name="T47" fmla="*/ 2147483647 h 636"/>
              <a:gd name="T48" fmla="*/ 2147483647 w 930"/>
              <a:gd name="T49" fmla="*/ 2147483647 h 636"/>
              <a:gd name="T50" fmla="*/ 2147483647 w 930"/>
              <a:gd name="T51" fmla="*/ 2147483647 h 636"/>
              <a:gd name="T52" fmla="*/ 2147483647 w 930"/>
              <a:gd name="T53" fmla="*/ 2147483647 h 636"/>
              <a:gd name="T54" fmla="*/ 2147483647 w 930"/>
              <a:gd name="T55" fmla="*/ 2147483647 h 636"/>
              <a:gd name="T56" fmla="*/ 2147483647 w 930"/>
              <a:gd name="T57" fmla="*/ 2147483647 h 636"/>
              <a:gd name="T58" fmla="*/ 2147483647 w 930"/>
              <a:gd name="T59" fmla="*/ 2147483647 h 636"/>
              <a:gd name="T60" fmla="*/ 2147483647 w 930"/>
              <a:gd name="T61" fmla="*/ 2147483647 h 636"/>
              <a:gd name="T62" fmla="*/ 2147483647 w 930"/>
              <a:gd name="T63" fmla="*/ 2147483647 h 636"/>
              <a:gd name="T64" fmla="*/ 2147483647 w 930"/>
              <a:gd name="T65" fmla="*/ 2147483647 h 636"/>
              <a:gd name="T66" fmla="*/ 2147483647 w 930"/>
              <a:gd name="T67" fmla="*/ 2147483647 h 636"/>
              <a:gd name="T68" fmla="*/ 2147483647 w 930"/>
              <a:gd name="T69" fmla="*/ 2147483647 h 636"/>
              <a:gd name="T70" fmla="*/ 2147483647 w 930"/>
              <a:gd name="T71" fmla="*/ 2147483647 h 636"/>
              <a:gd name="T72" fmla="*/ 2147483647 w 930"/>
              <a:gd name="T73" fmla="*/ 2147483647 h 636"/>
              <a:gd name="T74" fmla="*/ 2147483647 w 930"/>
              <a:gd name="T75" fmla="*/ 2147483647 h 636"/>
              <a:gd name="T76" fmla="*/ 2147483647 w 930"/>
              <a:gd name="T77" fmla="*/ 2147483647 h 636"/>
              <a:gd name="T78" fmla="*/ 2147483647 w 930"/>
              <a:gd name="T79" fmla="*/ 2147483647 h 636"/>
              <a:gd name="T80" fmla="*/ 2147483647 w 930"/>
              <a:gd name="T81" fmla="*/ 2147483647 h 636"/>
              <a:gd name="T82" fmla="*/ 2147483647 w 930"/>
              <a:gd name="T83" fmla="*/ 2147483647 h 636"/>
              <a:gd name="T84" fmla="*/ 2147483647 w 930"/>
              <a:gd name="T85" fmla="*/ 2147483647 h 636"/>
              <a:gd name="T86" fmla="*/ 2147483647 w 930"/>
              <a:gd name="T87" fmla="*/ 2147483647 h 636"/>
              <a:gd name="T88" fmla="*/ 2147483647 w 930"/>
              <a:gd name="T89" fmla="*/ 2147483647 h 636"/>
              <a:gd name="T90" fmla="*/ 2147483647 w 930"/>
              <a:gd name="T91" fmla="*/ 2147483647 h 636"/>
              <a:gd name="T92" fmla="*/ 2147483647 w 930"/>
              <a:gd name="T93" fmla="*/ 2147483647 h 636"/>
              <a:gd name="T94" fmla="*/ 2147483647 w 930"/>
              <a:gd name="T95" fmla="*/ 2147483647 h 636"/>
              <a:gd name="T96" fmla="*/ 2147483647 w 930"/>
              <a:gd name="T97" fmla="*/ 2147483647 h 636"/>
              <a:gd name="T98" fmla="*/ 2147483647 w 930"/>
              <a:gd name="T99" fmla="*/ 2147483647 h 636"/>
              <a:gd name="T100" fmla="*/ 2147483647 w 930"/>
              <a:gd name="T101" fmla="*/ 2147483647 h 6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0"/>
              <a:gd name="T154" fmla="*/ 0 h 636"/>
              <a:gd name="T155" fmla="*/ 930 w 930"/>
              <a:gd name="T156" fmla="*/ 636 h 6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0" h="636">
                <a:moveTo>
                  <a:pt x="82" y="619"/>
                </a:moveTo>
                <a:cubicBezTo>
                  <a:pt x="72" y="612"/>
                  <a:pt x="67" y="603"/>
                  <a:pt x="56" y="599"/>
                </a:cubicBezTo>
                <a:cubicBezTo>
                  <a:pt x="42" y="604"/>
                  <a:pt x="48" y="601"/>
                  <a:pt x="38" y="607"/>
                </a:cubicBezTo>
                <a:cubicBezTo>
                  <a:pt x="35" y="615"/>
                  <a:pt x="30" y="616"/>
                  <a:pt x="26" y="623"/>
                </a:cubicBezTo>
                <a:cubicBezTo>
                  <a:pt x="17" y="620"/>
                  <a:pt x="21" y="616"/>
                  <a:pt x="12" y="613"/>
                </a:cubicBezTo>
                <a:cubicBezTo>
                  <a:pt x="10" y="606"/>
                  <a:pt x="6" y="602"/>
                  <a:pt x="4" y="595"/>
                </a:cubicBezTo>
                <a:cubicBezTo>
                  <a:pt x="9" y="580"/>
                  <a:pt x="10" y="564"/>
                  <a:pt x="14" y="549"/>
                </a:cubicBezTo>
                <a:cubicBezTo>
                  <a:pt x="11" y="533"/>
                  <a:pt x="9" y="518"/>
                  <a:pt x="4" y="503"/>
                </a:cubicBezTo>
                <a:cubicBezTo>
                  <a:pt x="5" y="490"/>
                  <a:pt x="6" y="478"/>
                  <a:pt x="6" y="465"/>
                </a:cubicBezTo>
                <a:cubicBezTo>
                  <a:pt x="6" y="456"/>
                  <a:pt x="0" y="439"/>
                  <a:pt x="0" y="439"/>
                </a:cubicBezTo>
                <a:cubicBezTo>
                  <a:pt x="9" y="436"/>
                  <a:pt x="22" y="442"/>
                  <a:pt x="32" y="443"/>
                </a:cubicBezTo>
                <a:cubicBezTo>
                  <a:pt x="47" y="441"/>
                  <a:pt x="43" y="438"/>
                  <a:pt x="54" y="431"/>
                </a:cubicBezTo>
                <a:cubicBezTo>
                  <a:pt x="56" y="428"/>
                  <a:pt x="64" y="417"/>
                  <a:pt x="66" y="415"/>
                </a:cubicBezTo>
                <a:cubicBezTo>
                  <a:pt x="69" y="412"/>
                  <a:pt x="78" y="407"/>
                  <a:pt x="78" y="407"/>
                </a:cubicBezTo>
                <a:cubicBezTo>
                  <a:pt x="85" y="396"/>
                  <a:pt x="87" y="393"/>
                  <a:pt x="90" y="381"/>
                </a:cubicBezTo>
                <a:cubicBezTo>
                  <a:pt x="92" y="359"/>
                  <a:pt x="93" y="336"/>
                  <a:pt x="86" y="315"/>
                </a:cubicBezTo>
                <a:cubicBezTo>
                  <a:pt x="88" y="285"/>
                  <a:pt x="84" y="254"/>
                  <a:pt x="118" y="247"/>
                </a:cubicBezTo>
                <a:cubicBezTo>
                  <a:pt x="124" y="243"/>
                  <a:pt x="136" y="235"/>
                  <a:pt x="136" y="235"/>
                </a:cubicBezTo>
                <a:cubicBezTo>
                  <a:pt x="141" y="227"/>
                  <a:pt x="146" y="228"/>
                  <a:pt x="154" y="225"/>
                </a:cubicBezTo>
                <a:cubicBezTo>
                  <a:pt x="161" y="215"/>
                  <a:pt x="149" y="213"/>
                  <a:pt x="140" y="209"/>
                </a:cubicBezTo>
                <a:cubicBezTo>
                  <a:pt x="136" y="207"/>
                  <a:pt x="128" y="205"/>
                  <a:pt x="128" y="205"/>
                </a:cubicBezTo>
                <a:cubicBezTo>
                  <a:pt x="122" y="195"/>
                  <a:pt x="113" y="194"/>
                  <a:pt x="126" y="185"/>
                </a:cubicBezTo>
                <a:cubicBezTo>
                  <a:pt x="132" y="176"/>
                  <a:pt x="146" y="176"/>
                  <a:pt x="156" y="171"/>
                </a:cubicBezTo>
                <a:cubicBezTo>
                  <a:pt x="162" y="168"/>
                  <a:pt x="174" y="161"/>
                  <a:pt x="174" y="161"/>
                </a:cubicBezTo>
                <a:cubicBezTo>
                  <a:pt x="178" y="156"/>
                  <a:pt x="182" y="143"/>
                  <a:pt x="182" y="143"/>
                </a:cubicBezTo>
                <a:cubicBezTo>
                  <a:pt x="178" y="132"/>
                  <a:pt x="175" y="137"/>
                  <a:pt x="170" y="123"/>
                </a:cubicBezTo>
                <a:cubicBezTo>
                  <a:pt x="169" y="119"/>
                  <a:pt x="178" y="124"/>
                  <a:pt x="182" y="125"/>
                </a:cubicBezTo>
                <a:cubicBezTo>
                  <a:pt x="189" y="126"/>
                  <a:pt x="202" y="131"/>
                  <a:pt x="202" y="131"/>
                </a:cubicBezTo>
                <a:cubicBezTo>
                  <a:pt x="211" y="140"/>
                  <a:pt x="222" y="144"/>
                  <a:pt x="232" y="151"/>
                </a:cubicBezTo>
                <a:cubicBezTo>
                  <a:pt x="244" y="150"/>
                  <a:pt x="256" y="151"/>
                  <a:pt x="268" y="149"/>
                </a:cubicBezTo>
                <a:cubicBezTo>
                  <a:pt x="274" y="148"/>
                  <a:pt x="276" y="131"/>
                  <a:pt x="276" y="131"/>
                </a:cubicBezTo>
                <a:cubicBezTo>
                  <a:pt x="279" y="95"/>
                  <a:pt x="274" y="71"/>
                  <a:pt x="312" y="65"/>
                </a:cubicBezTo>
                <a:cubicBezTo>
                  <a:pt x="321" y="67"/>
                  <a:pt x="327" y="69"/>
                  <a:pt x="336" y="65"/>
                </a:cubicBezTo>
                <a:cubicBezTo>
                  <a:pt x="343" y="62"/>
                  <a:pt x="345" y="36"/>
                  <a:pt x="360" y="31"/>
                </a:cubicBezTo>
                <a:cubicBezTo>
                  <a:pt x="370" y="28"/>
                  <a:pt x="380" y="25"/>
                  <a:pt x="390" y="21"/>
                </a:cubicBezTo>
                <a:cubicBezTo>
                  <a:pt x="394" y="19"/>
                  <a:pt x="402" y="17"/>
                  <a:pt x="402" y="17"/>
                </a:cubicBezTo>
                <a:cubicBezTo>
                  <a:pt x="414" y="0"/>
                  <a:pt x="414" y="15"/>
                  <a:pt x="426" y="23"/>
                </a:cubicBezTo>
                <a:cubicBezTo>
                  <a:pt x="434" y="34"/>
                  <a:pt x="457" y="21"/>
                  <a:pt x="470" y="19"/>
                </a:cubicBezTo>
                <a:cubicBezTo>
                  <a:pt x="481" y="21"/>
                  <a:pt x="491" y="21"/>
                  <a:pt x="500" y="27"/>
                </a:cubicBezTo>
                <a:cubicBezTo>
                  <a:pt x="503" y="40"/>
                  <a:pt x="512" y="41"/>
                  <a:pt x="524" y="43"/>
                </a:cubicBezTo>
                <a:cubicBezTo>
                  <a:pt x="531" y="47"/>
                  <a:pt x="539" y="70"/>
                  <a:pt x="542" y="71"/>
                </a:cubicBezTo>
                <a:cubicBezTo>
                  <a:pt x="549" y="73"/>
                  <a:pt x="557" y="72"/>
                  <a:pt x="564" y="73"/>
                </a:cubicBezTo>
                <a:cubicBezTo>
                  <a:pt x="579" y="78"/>
                  <a:pt x="590" y="76"/>
                  <a:pt x="604" y="71"/>
                </a:cubicBezTo>
                <a:cubicBezTo>
                  <a:pt x="616" y="59"/>
                  <a:pt x="617" y="61"/>
                  <a:pt x="636" y="59"/>
                </a:cubicBezTo>
                <a:cubicBezTo>
                  <a:pt x="648" y="60"/>
                  <a:pt x="663" y="54"/>
                  <a:pt x="672" y="63"/>
                </a:cubicBezTo>
                <a:cubicBezTo>
                  <a:pt x="693" y="84"/>
                  <a:pt x="667" y="79"/>
                  <a:pt x="698" y="83"/>
                </a:cubicBezTo>
                <a:cubicBezTo>
                  <a:pt x="708" y="86"/>
                  <a:pt x="723" y="111"/>
                  <a:pt x="726" y="121"/>
                </a:cubicBezTo>
                <a:cubicBezTo>
                  <a:pt x="728" y="127"/>
                  <a:pt x="727" y="135"/>
                  <a:pt x="732" y="139"/>
                </a:cubicBezTo>
                <a:cubicBezTo>
                  <a:pt x="740" y="145"/>
                  <a:pt x="747" y="150"/>
                  <a:pt x="756" y="153"/>
                </a:cubicBezTo>
                <a:cubicBezTo>
                  <a:pt x="761" y="160"/>
                  <a:pt x="769" y="164"/>
                  <a:pt x="778" y="167"/>
                </a:cubicBezTo>
                <a:cubicBezTo>
                  <a:pt x="781" y="171"/>
                  <a:pt x="784" y="182"/>
                  <a:pt x="788" y="185"/>
                </a:cubicBezTo>
                <a:cubicBezTo>
                  <a:pt x="792" y="187"/>
                  <a:pt x="800" y="189"/>
                  <a:pt x="800" y="189"/>
                </a:cubicBezTo>
                <a:cubicBezTo>
                  <a:pt x="810" y="183"/>
                  <a:pt x="849" y="171"/>
                  <a:pt x="862" y="169"/>
                </a:cubicBezTo>
                <a:cubicBezTo>
                  <a:pt x="869" y="180"/>
                  <a:pt x="866" y="186"/>
                  <a:pt x="880" y="191"/>
                </a:cubicBezTo>
                <a:cubicBezTo>
                  <a:pt x="882" y="200"/>
                  <a:pt x="887" y="208"/>
                  <a:pt x="890" y="217"/>
                </a:cubicBezTo>
                <a:cubicBezTo>
                  <a:pt x="891" y="221"/>
                  <a:pt x="894" y="229"/>
                  <a:pt x="894" y="229"/>
                </a:cubicBezTo>
                <a:cubicBezTo>
                  <a:pt x="893" y="238"/>
                  <a:pt x="890" y="248"/>
                  <a:pt x="894" y="257"/>
                </a:cubicBezTo>
                <a:cubicBezTo>
                  <a:pt x="900" y="272"/>
                  <a:pt x="915" y="276"/>
                  <a:pt x="920" y="291"/>
                </a:cubicBezTo>
                <a:cubicBezTo>
                  <a:pt x="919" y="305"/>
                  <a:pt x="911" y="322"/>
                  <a:pt x="924" y="331"/>
                </a:cubicBezTo>
                <a:cubicBezTo>
                  <a:pt x="930" y="348"/>
                  <a:pt x="929" y="373"/>
                  <a:pt x="910" y="379"/>
                </a:cubicBezTo>
                <a:cubicBezTo>
                  <a:pt x="903" y="377"/>
                  <a:pt x="890" y="373"/>
                  <a:pt x="890" y="373"/>
                </a:cubicBezTo>
                <a:cubicBezTo>
                  <a:pt x="872" y="376"/>
                  <a:pt x="878" y="375"/>
                  <a:pt x="870" y="387"/>
                </a:cubicBezTo>
                <a:cubicBezTo>
                  <a:pt x="866" y="425"/>
                  <a:pt x="858" y="424"/>
                  <a:pt x="826" y="435"/>
                </a:cubicBezTo>
                <a:cubicBezTo>
                  <a:pt x="805" y="428"/>
                  <a:pt x="783" y="423"/>
                  <a:pt x="762" y="419"/>
                </a:cubicBezTo>
                <a:cubicBezTo>
                  <a:pt x="753" y="406"/>
                  <a:pt x="755" y="384"/>
                  <a:pt x="742" y="375"/>
                </a:cubicBezTo>
                <a:cubicBezTo>
                  <a:pt x="737" y="359"/>
                  <a:pt x="724" y="357"/>
                  <a:pt x="708" y="355"/>
                </a:cubicBezTo>
                <a:cubicBezTo>
                  <a:pt x="673" y="356"/>
                  <a:pt x="651" y="359"/>
                  <a:pt x="620" y="363"/>
                </a:cubicBezTo>
                <a:cubicBezTo>
                  <a:pt x="606" y="368"/>
                  <a:pt x="612" y="365"/>
                  <a:pt x="602" y="371"/>
                </a:cubicBezTo>
                <a:cubicBezTo>
                  <a:pt x="590" y="389"/>
                  <a:pt x="570" y="391"/>
                  <a:pt x="550" y="393"/>
                </a:cubicBezTo>
                <a:cubicBezTo>
                  <a:pt x="533" y="399"/>
                  <a:pt x="517" y="403"/>
                  <a:pt x="500" y="409"/>
                </a:cubicBezTo>
                <a:cubicBezTo>
                  <a:pt x="494" y="411"/>
                  <a:pt x="482" y="415"/>
                  <a:pt x="482" y="415"/>
                </a:cubicBezTo>
                <a:cubicBezTo>
                  <a:pt x="475" y="410"/>
                  <a:pt x="475" y="406"/>
                  <a:pt x="468" y="401"/>
                </a:cubicBezTo>
                <a:cubicBezTo>
                  <a:pt x="464" y="388"/>
                  <a:pt x="450" y="385"/>
                  <a:pt x="438" y="383"/>
                </a:cubicBezTo>
                <a:cubicBezTo>
                  <a:pt x="424" y="386"/>
                  <a:pt x="425" y="401"/>
                  <a:pt x="438" y="405"/>
                </a:cubicBezTo>
                <a:cubicBezTo>
                  <a:pt x="443" y="419"/>
                  <a:pt x="443" y="430"/>
                  <a:pt x="438" y="445"/>
                </a:cubicBezTo>
                <a:cubicBezTo>
                  <a:pt x="440" y="464"/>
                  <a:pt x="445" y="489"/>
                  <a:pt x="454" y="507"/>
                </a:cubicBezTo>
                <a:cubicBezTo>
                  <a:pt x="457" y="513"/>
                  <a:pt x="460" y="521"/>
                  <a:pt x="466" y="525"/>
                </a:cubicBezTo>
                <a:cubicBezTo>
                  <a:pt x="470" y="528"/>
                  <a:pt x="478" y="533"/>
                  <a:pt x="478" y="533"/>
                </a:cubicBezTo>
                <a:cubicBezTo>
                  <a:pt x="483" y="548"/>
                  <a:pt x="476" y="588"/>
                  <a:pt x="460" y="593"/>
                </a:cubicBezTo>
                <a:cubicBezTo>
                  <a:pt x="451" y="592"/>
                  <a:pt x="436" y="583"/>
                  <a:pt x="436" y="583"/>
                </a:cubicBezTo>
                <a:cubicBezTo>
                  <a:pt x="408" y="586"/>
                  <a:pt x="425" y="585"/>
                  <a:pt x="410" y="595"/>
                </a:cubicBezTo>
                <a:cubicBezTo>
                  <a:pt x="406" y="594"/>
                  <a:pt x="404" y="588"/>
                  <a:pt x="400" y="587"/>
                </a:cubicBezTo>
                <a:cubicBezTo>
                  <a:pt x="396" y="586"/>
                  <a:pt x="392" y="589"/>
                  <a:pt x="388" y="589"/>
                </a:cubicBezTo>
                <a:cubicBezTo>
                  <a:pt x="385" y="589"/>
                  <a:pt x="395" y="588"/>
                  <a:pt x="398" y="587"/>
                </a:cubicBezTo>
                <a:cubicBezTo>
                  <a:pt x="391" y="594"/>
                  <a:pt x="382" y="599"/>
                  <a:pt x="374" y="605"/>
                </a:cubicBezTo>
                <a:cubicBezTo>
                  <a:pt x="370" y="607"/>
                  <a:pt x="362" y="609"/>
                  <a:pt x="362" y="609"/>
                </a:cubicBezTo>
                <a:cubicBezTo>
                  <a:pt x="342" y="604"/>
                  <a:pt x="366" y="599"/>
                  <a:pt x="334" y="603"/>
                </a:cubicBezTo>
                <a:cubicBezTo>
                  <a:pt x="333" y="607"/>
                  <a:pt x="334" y="613"/>
                  <a:pt x="330" y="615"/>
                </a:cubicBezTo>
                <a:cubicBezTo>
                  <a:pt x="326" y="618"/>
                  <a:pt x="318" y="623"/>
                  <a:pt x="318" y="623"/>
                </a:cubicBezTo>
                <a:cubicBezTo>
                  <a:pt x="304" y="618"/>
                  <a:pt x="319" y="625"/>
                  <a:pt x="308" y="615"/>
                </a:cubicBezTo>
                <a:cubicBezTo>
                  <a:pt x="304" y="612"/>
                  <a:pt x="296" y="607"/>
                  <a:pt x="296" y="607"/>
                </a:cubicBezTo>
                <a:cubicBezTo>
                  <a:pt x="292" y="608"/>
                  <a:pt x="288" y="609"/>
                  <a:pt x="284" y="611"/>
                </a:cubicBezTo>
                <a:cubicBezTo>
                  <a:pt x="280" y="614"/>
                  <a:pt x="272" y="619"/>
                  <a:pt x="272" y="619"/>
                </a:cubicBezTo>
                <a:cubicBezTo>
                  <a:pt x="265" y="630"/>
                  <a:pt x="254" y="626"/>
                  <a:pt x="244" y="619"/>
                </a:cubicBezTo>
                <a:cubicBezTo>
                  <a:pt x="238" y="610"/>
                  <a:pt x="235" y="610"/>
                  <a:pt x="224" y="613"/>
                </a:cubicBezTo>
                <a:cubicBezTo>
                  <a:pt x="220" y="614"/>
                  <a:pt x="212" y="617"/>
                  <a:pt x="212" y="617"/>
                </a:cubicBezTo>
                <a:cubicBezTo>
                  <a:pt x="204" y="616"/>
                  <a:pt x="194" y="618"/>
                  <a:pt x="188" y="613"/>
                </a:cubicBezTo>
                <a:cubicBezTo>
                  <a:pt x="182" y="608"/>
                  <a:pt x="184" y="599"/>
                  <a:pt x="178" y="595"/>
                </a:cubicBezTo>
                <a:cubicBezTo>
                  <a:pt x="174" y="593"/>
                  <a:pt x="166" y="591"/>
                  <a:pt x="166" y="591"/>
                </a:cubicBezTo>
                <a:cubicBezTo>
                  <a:pt x="138" y="595"/>
                  <a:pt x="157" y="598"/>
                  <a:pt x="138" y="611"/>
                </a:cubicBezTo>
                <a:cubicBezTo>
                  <a:pt x="132" y="619"/>
                  <a:pt x="125" y="624"/>
                  <a:pt x="116" y="627"/>
                </a:cubicBezTo>
                <a:cubicBezTo>
                  <a:pt x="107" y="636"/>
                  <a:pt x="103" y="635"/>
                  <a:pt x="90" y="633"/>
                </a:cubicBezTo>
                <a:cubicBezTo>
                  <a:pt x="86" y="627"/>
                  <a:pt x="79" y="625"/>
                  <a:pt x="82" y="619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6983413" y="3259361"/>
            <a:ext cx="1174750" cy="1514475"/>
          </a:xfrm>
          <a:custGeom>
            <a:avLst/>
            <a:gdLst>
              <a:gd name="T0" fmla="*/ 2147483647 w 609"/>
              <a:gd name="T1" fmla="*/ 2147483647 h 857"/>
              <a:gd name="T2" fmla="*/ 2147483647 w 609"/>
              <a:gd name="T3" fmla="*/ 2147483647 h 857"/>
              <a:gd name="T4" fmla="*/ 2147483647 w 609"/>
              <a:gd name="T5" fmla="*/ 2147483647 h 857"/>
              <a:gd name="T6" fmla="*/ 2147483647 w 609"/>
              <a:gd name="T7" fmla="*/ 2147483647 h 857"/>
              <a:gd name="T8" fmla="*/ 2147483647 w 609"/>
              <a:gd name="T9" fmla="*/ 2147483647 h 857"/>
              <a:gd name="T10" fmla="*/ 2147483647 w 609"/>
              <a:gd name="T11" fmla="*/ 2147483647 h 857"/>
              <a:gd name="T12" fmla="*/ 2147483647 w 609"/>
              <a:gd name="T13" fmla="*/ 2147483647 h 857"/>
              <a:gd name="T14" fmla="*/ 2147483647 w 609"/>
              <a:gd name="T15" fmla="*/ 2147483647 h 857"/>
              <a:gd name="T16" fmla="*/ 2147483647 w 609"/>
              <a:gd name="T17" fmla="*/ 2147483647 h 857"/>
              <a:gd name="T18" fmla="*/ 2147483647 w 609"/>
              <a:gd name="T19" fmla="*/ 2147483647 h 857"/>
              <a:gd name="T20" fmla="*/ 2147483647 w 609"/>
              <a:gd name="T21" fmla="*/ 2147483647 h 857"/>
              <a:gd name="T22" fmla="*/ 2147483647 w 609"/>
              <a:gd name="T23" fmla="*/ 2147483647 h 857"/>
              <a:gd name="T24" fmla="*/ 2147483647 w 609"/>
              <a:gd name="T25" fmla="*/ 2147483647 h 857"/>
              <a:gd name="T26" fmla="*/ 2147483647 w 609"/>
              <a:gd name="T27" fmla="*/ 2147483647 h 857"/>
              <a:gd name="T28" fmla="*/ 2147483647 w 609"/>
              <a:gd name="T29" fmla="*/ 2147483647 h 857"/>
              <a:gd name="T30" fmla="*/ 2147483647 w 609"/>
              <a:gd name="T31" fmla="*/ 2147483647 h 857"/>
              <a:gd name="T32" fmla="*/ 2147483647 w 609"/>
              <a:gd name="T33" fmla="*/ 2147483647 h 857"/>
              <a:gd name="T34" fmla="*/ 2147483647 w 609"/>
              <a:gd name="T35" fmla="*/ 2147483647 h 857"/>
              <a:gd name="T36" fmla="*/ 2147483647 w 609"/>
              <a:gd name="T37" fmla="*/ 2147483647 h 857"/>
              <a:gd name="T38" fmla="*/ 2147483647 w 609"/>
              <a:gd name="T39" fmla="*/ 2147483647 h 857"/>
              <a:gd name="T40" fmla="*/ 2147483647 w 609"/>
              <a:gd name="T41" fmla="*/ 2147483647 h 857"/>
              <a:gd name="T42" fmla="*/ 2147483647 w 609"/>
              <a:gd name="T43" fmla="*/ 2147483647 h 857"/>
              <a:gd name="T44" fmla="*/ 2147483647 w 609"/>
              <a:gd name="T45" fmla="*/ 2147483647 h 857"/>
              <a:gd name="T46" fmla="*/ 2147483647 w 609"/>
              <a:gd name="T47" fmla="*/ 2147483647 h 857"/>
              <a:gd name="T48" fmla="*/ 2147483647 w 609"/>
              <a:gd name="T49" fmla="*/ 2147483647 h 857"/>
              <a:gd name="T50" fmla="*/ 2147483647 w 609"/>
              <a:gd name="T51" fmla="*/ 2147483647 h 857"/>
              <a:gd name="T52" fmla="*/ 2147483647 w 609"/>
              <a:gd name="T53" fmla="*/ 2147483647 h 857"/>
              <a:gd name="T54" fmla="*/ 2147483647 w 609"/>
              <a:gd name="T55" fmla="*/ 2147483647 h 857"/>
              <a:gd name="T56" fmla="*/ 2147483647 w 609"/>
              <a:gd name="T57" fmla="*/ 2147483647 h 857"/>
              <a:gd name="T58" fmla="*/ 2147483647 w 609"/>
              <a:gd name="T59" fmla="*/ 2147483647 h 857"/>
              <a:gd name="T60" fmla="*/ 2147483647 w 609"/>
              <a:gd name="T61" fmla="*/ 2147483647 h 857"/>
              <a:gd name="T62" fmla="*/ 2147483647 w 609"/>
              <a:gd name="T63" fmla="*/ 2147483647 h 857"/>
              <a:gd name="T64" fmla="*/ 2147483647 w 609"/>
              <a:gd name="T65" fmla="*/ 2147483647 h 857"/>
              <a:gd name="T66" fmla="*/ 2147483647 w 609"/>
              <a:gd name="T67" fmla="*/ 2147483647 h 857"/>
              <a:gd name="T68" fmla="*/ 2147483647 w 609"/>
              <a:gd name="T69" fmla="*/ 2147483647 h 857"/>
              <a:gd name="T70" fmla="*/ 2147483647 w 609"/>
              <a:gd name="T71" fmla="*/ 2147483647 h 857"/>
              <a:gd name="T72" fmla="*/ 2147483647 w 609"/>
              <a:gd name="T73" fmla="*/ 2147483647 h 857"/>
              <a:gd name="T74" fmla="*/ 2147483647 w 609"/>
              <a:gd name="T75" fmla="*/ 2147483647 h 857"/>
              <a:gd name="T76" fmla="*/ 2147483647 w 609"/>
              <a:gd name="T77" fmla="*/ 2147483647 h 857"/>
              <a:gd name="T78" fmla="*/ 2147483647 w 609"/>
              <a:gd name="T79" fmla="*/ 2147483647 h 857"/>
              <a:gd name="T80" fmla="*/ 2147483647 w 609"/>
              <a:gd name="T81" fmla="*/ 2147483647 h 857"/>
              <a:gd name="T82" fmla="*/ 2147483647 w 609"/>
              <a:gd name="T83" fmla="*/ 2147483647 h 857"/>
              <a:gd name="T84" fmla="*/ 2147483647 w 609"/>
              <a:gd name="T85" fmla="*/ 2147483647 h 857"/>
              <a:gd name="T86" fmla="*/ 2147483647 w 609"/>
              <a:gd name="T87" fmla="*/ 2147483647 h 857"/>
              <a:gd name="T88" fmla="*/ 2147483647 w 609"/>
              <a:gd name="T89" fmla="*/ 2147483647 h 8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09"/>
              <a:gd name="T136" fmla="*/ 0 h 857"/>
              <a:gd name="T137" fmla="*/ 609 w 609"/>
              <a:gd name="T138" fmla="*/ 857 h 8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09" h="857">
                <a:moveTo>
                  <a:pt x="12" y="523"/>
                </a:moveTo>
                <a:cubicBezTo>
                  <a:pt x="10" y="513"/>
                  <a:pt x="10" y="507"/>
                  <a:pt x="4" y="499"/>
                </a:cubicBezTo>
                <a:cubicBezTo>
                  <a:pt x="8" y="469"/>
                  <a:pt x="8" y="477"/>
                  <a:pt x="30" y="463"/>
                </a:cubicBezTo>
                <a:cubicBezTo>
                  <a:pt x="45" y="468"/>
                  <a:pt x="38" y="468"/>
                  <a:pt x="52" y="465"/>
                </a:cubicBezTo>
                <a:cubicBezTo>
                  <a:pt x="65" y="446"/>
                  <a:pt x="66" y="457"/>
                  <a:pt x="60" y="421"/>
                </a:cubicBezTo>
                <a:cubicBezTo>
                  <a:pt x="59" y="415"/>
                  <a:pt x="52" y="403"/>
                  <a:pt x="52" y="403"/>
                </a:cubicBezTo>
                <a:cubicBezTo>
                  <a:pt x="57" y="387"/>
                  <a:pt x="60" y="371"/>
                  <a:pt x="44" y="361"/>
                </a:cubicBezTo>
                <a:cubicBezTo>
                  <a:pt x="39" y="353"/>
                  <a:pt x="33" y="347"/>
                  <a:pt x="28" y="339"/>
                </a:cubicBezTo>
                <a:cubicBezTo>
                  <a:pt x="27" y="323"/>
                  <a:pt x="25" y="308"/>
                  <a:pt x="20" y="293"/>
                </a:cubicBezTo>
                <a:cubicBezTo>
                  <a:pt x="19" y="289"/>
                  <a:pt x="20" y="283"/>
                  <a:pt x="16" y="281"/>
                </a:cubicBezTo>
                <a:cubicBezTo>
                  <a:pt x="12" y="278"/>
                  <a:pt x="4" y="273"/>
                  <a:pt x="4" y="273"/>
                </a:cubicBezTo>
                <a:cubicBezTo>
                  <a:pt x="3" y="269"/>
                  <a:pt x="0" y="263"/>
                  <a:pt x="4" y="259"/>
                </a:cubicBezTo>
                <a:cubicBezTo>
                  <a:pt x="7" y="256"/>
                  <a:pt x="16" y="251"/>
                  <a:pt x="16" y="251"/>
                </a:cubicBezTo>
                <a:cubicBezTo>
                  <a:pt x="19" y="243"/>
                  <a:pt x="23" y="243"/>
                  <a:pt x="26" y="235"/>
                </a:cubicBezTo>
                <a:cubicBezTo>
                  <a:pt x="27" y="224"/>
                  <a:pt x="26" y="212"/>
                  <a:pt x="28" y="201"/>
                </a:cubicBezTo>
                <a:cubicBezTo>
                  <a:pt x="29" y="195"/>
                  <a:pt x="65" y="181"/>
                  <a:pt x="72" y="179"/>
                </a:cubicBezTo>
                <a:cubicBezTo>
                  <a:pt x="90" y="183"/>
                  <a:pt x="85" y="193"/>
                  <a:pt x="106" y="179"/>
                </a:cubicBezTo>
                <a:cubicBezTo>
                  <a:pt x="112" y="171"/>
                  <a:pt x="115" y="163"/>
                  <a:pt x="120" y="155"/>
                </a:cubicBezTo>
                <a:cubicBezTo>
                  <a:pt x="125" y="136"/>
                  <a:pt x="129" y="108"/>
                  <a:pt x="146" y="97"/>
                </a:cubicBezTo>
                <a:cubicBezTo>
                  <a:pt x="151" y="83"/>
                  <a:pt x="146" y="86"/>
                  <a:pt x="156" y="83"/>
                </a:cubicBezTo>
                <a:cubicBezTo>
                  <a:pt x="160" y="70"/>
                  <a:pt x="173" y="70"/>
                  <a:pt x="182" y="61"/>
                </a:cubicBezTo>
                <a:cubicBezTo>
                  <a:pt x="187" y="56"/>
                  <a:pt x="200" y="47"/>
                  <a:pt x="200" y="47"/>
                </a:cubicBezTo>
                <a:cubicBezTo>
                  <a:pt x="208" y="35"/>
                  <a:pt x="204" y="16"/>
                  <a:pt x="220" y="11"/>
                </a:cubicBezTo>
                <a:cubicBezTo>
                  <a:pt x="232" y="15"/>
                  <a:pt x="251" y="5"/>
                  <a:pt x="264" y="3"/>
                </a:cubicBezTo>
                <a:cubicBezTo>
                  <a:pt x="273" y="0"/>
                  <a:pt x="277" y="2"/>
                  <a:pt x="284" y="7"/>
                </a:cubicBezTo>
                <a:cubicBezTo>
                  <a:pt x="293" y="21"/>
                  <a:pt x="301" y="25"/>
                  <a:pt x="318" y="27"/>
                </a:cubicBezTo>
                <a:cubicBezTo>
                  <a:pt x="326" y="30"/>
                  <a:pt x="327" y="33"/>
                  <a:pt x="330" y="41"/>
                </a:cubicBezTo>
                <a:cubicBezTo>
                  <a:pt x="332" y="56"/>
                  <a:pt x="331" y="83"/>
                  <a:pt x="348" y="89"/>
                </a:cubicBezTo>
                <a:cubicBezTo>
                  <a:pt x="356" y="101"/>
                  <a:pt x="356" y="102"/>
                  <a:pt x="368" y="107"/>
                </a:cubicBezTo>
                <a:cubicBezTo>
                  <a:pt x="372" y="109"/>
                  <a:pt x="380" y="111"/>
                  <a:pt x="380" y="111"/>
                </a:cubicBezTo>
                <a:cubicBezTo>
                  <a:pt x="388" y="123"/>
                  <a:pt x="386" y="141"/>
                  <a:pt x="398" y="149"/>
                </a:cubicBezTo>
                <a:cubicBezTo>
                  <a:pt x="407" y="163"/>
                  <a:pt x="402" y="158"/>
                  <a:pt x="412" y="165"/>
                </a:cubicBezTo>
                <a:cubicBezTo>
                  <a:pt x="414" y="177"/>
                  <a:pt x="416" y="180"/>
                  <a:pt x="414" y="193"/>
                </a:cubicBezTo>
                <a:cubicBezTo>
                  <a:pt x="413" y="221"/>
                  <a:pt x="410" y="232"/>
                  <a:pt x="418" y="255"/>
                </a:cubicBezTo>
                <a:cubicBezTo>
                  <a:pt x="419" y="258"/>
                  <a:pt x="421" y="265"/>
                  <a:pt x="424" y="267"/>
                </a:cubicBezTo>
                <a:cubicBezTo>
                  <a:pt x="428" y="269"/>
                  <a:pt x="436" y="271"/>
                  <a:pt x="436" y="271"/>
                </a:cubicBezTo>
                <a:cubicBezTo>
                  <a:pt x="439" y="279"/>
                  <a:pt x="454" y="290"/>
                  <a:pt x="462" y="295"/>
                </a:cubicBezTo>
                <a:cubicBezTo>
                  <a:pt x="463" y="297"/>
                  <a:pt x="464" y="299"/>
                  <a:pt x="466" y="301"/>
                </a:cubicBezTo>
                <a:cubicBezTo>
                  <a:pt x="468" y="302"/>
                  <a:pt x="471" y="302"/>
                  <a:pt x="472" y="303"/>
                </a:cubicBezTo>
                <a:cubicBezTo>
                  <a:pt x="495" y="326"/>
                  <a:pt x="469" y="308"/>
                  <a:pt x="486" y="319"/>
                </a:cubicBezTo>
                <a:cubicBezTo>
                  <a:pt x="490" y="325"/>
                  <a:pt x="499" y="333"/>
                  <a:pt x="506" y="335"/>
                </a:cubicBezTo>
                <a:cubicBezTo>
                  <a:pt x="511" y="350"/>
                  <a:pt x="523" y="349"/>
                  <a:pt x="536" y="351"/>
                </a:cubicBezTo>
                <a:cubicBezTo>
                  <a:pt x="547" y="367"/>
                  <a:pt x="540" y="360"/>
                  <a:pt x="556" y="371"/>
                </a:cubicBezTo>
                <a:cubicBezTo>
                  <a:pt x="558" y="372"/>
                  <a:pt x="562" y="375"/>
                  <a:pt x="562" y="375"/>
                </a:cubicBezTo>
                <a:cubicBezTo>
                  <a:pt x="565" y="380"/>
                  <a:pt x="575" y="389"/>
                  <a:pt x="580" y="391"/>
                </a:cubicBezTo>
                <a:cubicBezTo>
                  <a:pt x="585" y="398"/>
                  <a:pt x="591" y="406"/>
                  <a:pt x="598" y="411"/>
                </a:cubicBezTo>
                <a:cubicBezTo>
                  <a:pt x="602" y="425"/>
                  <a:pt x="609" y="447"/>
                  <a:pt x="592" y="453"/>
                </a:cubicBezTo>
                <a:cubicBezTo>
                  <a:pt x="588" y="459"/>
                  <a:pt x="581" y="464"/>
                  <a:pt x="578" y="471"/>
                </a:cubicBezTo>
                <a:cubicBezTo>
                  <a:pt x="572" y="484"/>
                  <a:pt x="568" y="497"/>
                  <a:pt x="556" y="505"/>
                </a:cubicBezTo>
                <a:cubicBezTo>
                  <a:pt x="551" y="519"/>
                  <a:pt x="550" y="523"/>
                  <a:pt x="542" y="535"/>
                </a:cubicBezTo>
                <a:cubicBezTo>
                  <a:pt x="539" y="540"/>
                  <a:pt x="527" y="541"/>
                  <a:pt x="524" y="543"/>
                </a:cubicBezTo>
                <a:cubicBezTo>
                  <a:pt x="510" y="552"/>
                  <a:pt x="495" y="556"/>
                  <a:pt x="482" y="565"/>
                </a:cubicBezTo>
                <a:cubicBezTo>
                  <a:pt x="479" y="569"/>
                  <a:pt x="475" y="572"/>
                  <a:pt x="472" y="577"/>
                </a:cubicBezTo>
                <a:cubicBezTo>
                  <a:pt x="470" y="581"/>
                  <a:pt x="468" y="589"/>
                  <a:pt x="468" y="589"/>
                </a:cubicBezTo>
                <a:cubicBezTo>
                  <a:pt x="471" y="599"/>
                  <a:pt x="471" y="593"/>
                  <a:pt x="466" y="607"/>
                </a:cubicBezTo>
                <a:cubicBezTo>
                  <a:pt x="465" y="609"/>
                  <a:pt x="464" y="613"/>
                  <a:pt x="464" y="613"/>
                </a:cubicBezTo>
                <a:cubicBezTo>
                  <a:pt x="463" y="629"/>
                  <a:pt x="461" y="637"/>
                  <a:pt x="466" y="651"/>
                </a:cubicBezTo>
                <a:cubicBezTo>
                  <a:pt x="465" y="654"/>
                  <a:pt x="464" y="665"/>
                  <a:pt x="462" y="669"/>
                </a:cubicBezTo>
                <a:cubicBezTo>
                  <a:pt x="460" y="673"/>
                  <a:pt x="454" y="681"/>
                  <a:pt x="454" y="681"/>
                </a:cubicBezTo>
                <a:cubicBezTo>
                  <a:pt x="456" y="696"/>
                  <a:pt x="457" y="714"/>
                  <a:pt x="462" y="729"/>
                </a:cubicBezTo>
                <a:cubicBezTo>
                  <a:pt x="461" y="747"/>
                  <a:pt x="462" y="760"/>
                  <a:pt x="452" y="775"/>
                </a:cubicBezTo>
                <a:cubicBezTo>
                  <a:pt x="447" y="793"/>
                  <a:pt x="440" y="768"/>
                  <a:pt x="426" y="763"/>
                </a:cubicBezTo>
                <a:cubicBezTo>
                  <a:pt x="402" y="768"/>
                  <a:pt x="409" y="769"/>
                  <a:pt x="374" y="771"/>
                </a:cubicBezTo>
                <a:cubicBezTo>
                  <a:pt x="363" y="775"/>
                  <a:pt x="358" y="776"/>
                  <a:pt x="348" y="783"/>
                </a:cubicBezTo>
                <a:cubicBezTo>
                  <a:pt x="346" y="784"/>
                  <a:pt x="342" y="787"/>
                  <a:pt x="342" y="787"/>
                </a:cubicBezTo>
                <a:cubicBezTo>
                  <a:pt x="289" y="769"/>
                  <a:pt x="305" y="792"/>
                  <a:pt x="280" y="809"/>
                </a:cubicBezTo>
                <a:cubicBezTo>
                  <a:pt x="277" y="817"/>
                  <a:pt x="273" y="816"/>
                  <a:pt x="266" y="821"/>
                </a:cubicBezTo>
                <a:cubicBezTo>
                  <a:pt x="262" y="832"/>
                  <a:pt x="262" y="842"/>
                  <a:pt x="252" y="849"/>
                </a:cubicBezTo>
                <a:cubicBezTo>
                  <a:pt x="235" y="847"/>
                  <a:pt x="232" y="843"/>
                  <a:pt x="216" y="845"/>
                </a:cubicBezTo>
                <a:cubicBezTo>
                  <a:pt x="210" y="849"/>
                  <a:pt x="198" y="857"/>
                  <a:pt x="198" y="857"/>
                </a:cubicBezTo>
                <a:cubicBezTo>
                  <a:pt x="188" y="851"/>
                  <a:pt x="193" y="855"/>
                  <a:pt x="188" y="841"/>
                </a:cubicBezTo>
                <a:cubicBezTo>
                  <a:pt x="186" y="834"/>
                  <a:pt x="176" y="823"/>
                  <a:pt x="176" y="823"/>
                </a:cubicBezTo>
                <a:cubicBezTo>
                  <a:pt x="174" y="812"/>
                  <a:pt x="175" y="807"/>
                  <a:pt x="166" y="801"/>
                </a:cubicBezTo>
                <a:cubicBezTo>
                  <a:pt x="156" y="786"/>
                  <a:pt x="135" y="785"/>
                  <a:pt x="120" y="775"/>
                </a:cubicBezTo>
                <a:cubicBezTo>
                  <a:pt x="113" y="765"/>
                  <a:pt x="119" y="757"/>
                  <a:pt x="128" y="751"/>
                </a:cubicBezTo>
                <a:cubicBezTo>
                  <a:pt x="135" y="741"/>
                  <a:pt x="135" y="737"/>
                  <a:pt x="128" y="727"/>
                </a:cubicBezTo>
                <a:cubicBezTo>
                  <a:pt x="131" y="719"/>
                  <a:pt x="129" y="718"/>
                  <a:pt x="142" y="723"/>
                </a:cubicBezTo>
                <a:cubicBezTo>
                  <a:pt x="146" y="725"/>
                  <a:pt x="154" y="731"/>
                  <a:pt x="154" y="731"/>
                </a:cubicBezTo>
                <a:cubicBezTo>
                  <a:pt x="158" y="730"/>
                  <a:pt x="163" y="732"/>
                  <a:pt x="166" y="729"/>
                </a:cubicBezTo>
                <a:cubicBezTo>
                  <a:pt x="167" y="728"/>
                  <a:pt x="174" y="698"/>
                  <a:pt x="176" y="691"/>
                </a:cubicBezTo>
                <a:cubicBezTo>
                  <a:pt x="174" y="685"/>
                  <a:pt x="172" y="679"/>
                  <a:pt x="170" y="673"/>
                </a:cubicBezTo>
                <a:cubicBezTo>
                  <a:pt x="170" y="673"/>
                  <a:pt x="147" y="666"/>
                  <a:pt x="140" y="661"/>
                </a:cubicBezTo>
                <a:cubicBezTo>
                  <a:pt x="128" y="643"/>
                  <a:pt x="133" y="636"/>
                  <a:pt x="114" y="623"/>
                </a:cubicBezTo>
                <a:cubicBezTo>
                  <a:pt x="108" y="619"/>
                  <a:pt x="95" y="617"/>
                  <a:pt x="88" y="615"/>
                </a:cubicBezTo>
                <a:cubicBezTo>
                  <a:pt x="86" y="614"/>
                  <a:pt x="82" y="613"/>
                  <a:pt x="82" y="613"/>
                </a:cubicBezTo>
                <a:cubicBezTo>
                  <a:pt x="76" y="605"/>
                  <a:pt x="68" y="604"/>
                  <a:pt x="60" y="599"/>
                </a:cubicBezTo>
                <a:cubicBezTo>
                  <a:pt x="55" y="592"/>
                  <a:pt x="47" y="584"/>
                  <a:pt x="40" y="579"/>
                </a:cubicBezTo>
                <a:cubicBezTo>
                  <a:pt x="37" y="571"/>
                  <a:pt x="26" y="562"/>
                  <a:pt x="20" y="553"/>
                </a:cubicBezTo>
                <a:cubicBezTo>
                  <a:pt x="16" y="548"/>
                  <a:pt x="12" y="535"/>
                  <a:pt x="12" y="535"/>
                </a:cubicBezTo>
                <a:cubicBezTo>
                  <a:pt x="14" y="524"/>
                  <a:pt x="16" y="527"/>
                  <a:pt x="12" y="523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5827713" y="4015011"/>
            <a:ext cx="1530350" cy="1133475"/>
          </a:xfrm>
          <a:custGeom>
            <a:avLst/>
            <a:gdLst>
              <a:gd name="T0" fmla="*/ 2147483647 w 794"/>
              <a:gd name="T1" fmla="*/ 2147483647 h 640"/>
              <a:gd name="T2" fmla="*/ 2147483647 w 794"/>
              <a:gd name="T3" fmla="*/ 2147483647 h 640"/>
              <a:gd name="T4" fmla="*/ 2147483647 w 794"/>
              <a:gd name="T5" fmla="*/ 2147483647 h 640"/>
              <a:gd name="T6" fmla="*/ 2147483647 w 794"/>
              <a:gd name="T7" fmla="*/ 2147483647 h 640"/>
              <a:gd name="T8" fmla="*/ 2147483647 w 794"/>
              <a:gd name="T9" fmla="*/ 2147483647 h 640"/>
              <a:gd name="T10" fmla="*/ 2147483647 w 794"/>
              <a:gd name="T11" fmla="*/ 2147483647 h 640"/>
              <a:gd name="T12" fmla="*/ 2147483647 w 794"/>
              <a:gd name="T13" fmla="*/ 2147483647 h 640"/>
              <a:gd name="T14" fmla="*/ 2147483647 w 794"/>
              <a:gd name="T15" fmla="*/ 2147483647 h 640"/>
              <a:gd name="T16" fmla="*/ 2147483647 w 794"/>
              <a:gd name="T17" fmla="*/ 2147483647 h 640"/>
              <a:gd name="T18" fmla="*/ 2147483647 w 794"/>
              <a:gd name="T19" fmla="*/ 2147483647 h 640"/>
              <a:gd name="T20" fmla="*/ 2147483647 w 794"/>
              <a:gd name="T21" fmla="*/ 2147483647 h 640"/>
              <a:gd name="T22" fmla="*/ 2147483647 w 794"/>
              <a:gd name="T23" fmla="*/ 2147483647 h 640"/>
              <a:gd name="T24" fmla="*/ 2147483647 w 794"/>
              <a:gd name="T25" fmla="*/ 2147483647 h 640"/>
              <a:gd name="T26" fmla="*/ 2147483647 w 794"/>
              <a:gd name="T27" fmla="*/ 2147483647 h 640"/>
              <a:gd name="T28" fmla="*/ 2147483647 w 794"/>
              <a:gd name="T29" fmla="*/ 2147483647 h 640"/>
              <a:gd name="T30" fmla="*/ 2147483647 w 794"/>
              <a:gd name="T31" fmla="*/ 2147483647 h 640"/>
              <a:gd name="T32" fmla="*/ 2147483647 w 794"/>
              <a:gd name="T33" fmla="*/ 2147483647 h 640"/>
              <a:gd name="T34" fmla="*/ 2147483647 w 794"/>
              <a:gd name="T35" fmla="*/ 2147483647 h 640"/>
              <a:gd name="T36" fmla="*/ 2147483647 w 794"/>
              <a:gd name="T37" fmla="*/ 2147483647 h 640"/>
              <a:gd name="T38" fmla="*/ 2147483647 w 794"/>
              <a:gd name="T39" fmla="*/ 2147483647 h 640"/>
              <a:gd name="T40" fmla="*/ 2147483647 w 794"/>
              <a:gd name="T41" fmla="*/ 2147483647 h 640"/>
              <a:gd name="T42" fmla="*/ 2147483647 w 794"/>
              <a:gd name="T43" fmla="*/ 2147483647 h 640"/>
              <a:gd name="T44" fmla="*/ 2147483647 w 794"/>
              <a:gd name="T45" fmla="*/ 2147483647 h 640"/>
              <a:gd name="T46" fmla="*/ 2147483647 w 794"/>
              <a:gd name="T47" fmla="*/ 2147483647 h 640"/>
              <a:gd name="T48" fmla="*/ 2147483647 w 794"/>
              <a:gd name="T49" fmla="*/ 2147483647 h 640"/>
              <a:gd name="T50" fmla="*/ 2147483647 w 794"/>
              <a:gd name="T51" fmla="*/ 2147483647 h 640"/>
              <a:gd name="T52" fmla="*/ 2147483647 w 794"/>
              <a:gd name="T53" fmla="*/ 2147483647 h 640"/>
              <a:gd name="T54" fmla="*/ 2147483647 w 794"/>
              <a:gd name="T55" fmla="*/ 2147483647 h 640"/>
              <a:gd name="T56" fmla="*/ 2147483647 w 794"/>
              <a:gd name="T57" fmla="*/ 2147483647 h 640"/>
              <a:gd name="T58" fmla="*/ 2147483647 w 794"/>
              <a:gd name="T59" fmla="*/ 2147483647 h 640"/>
              <a:gd name="T60" fmla="*/ 2147483647 w 794"/>
              <a:gd name="T61" fmla="*/ 2147483647 h 640"/>
              <a:gd name="T62" fmla="*/ 2147483647 w 794"/>
              <a:gd name="T63" fmla="*/ 2147483647 h 640"/>
              <a:gd name="T64" fmla="*/ 2147483647 w 794"/>
              <a:gd name="T65" fmla="*/ 2147483647 h 640"/>
              <a:gd name="T66" fmla="*/ 2147483647 w 794"/>
              <a:gd name="T67" fmla="*/ 2147483647 h 640"/>
              <a:gd name="T68" fmla="*/ 2147483647 w 794"/>
              <a:gd name="T69" fmla="*/ 2147483647 h 640"/>
              <a:gd name="T70" fmla="*/ 2147483647 w 794"/>
              <a:gd name="T71" fmla="*/ 2147483647 h 640"/>
              <a:gd name="T72" fmla="*/ 2147483647 w 794"/>
              <a:gd name="T73" fmla="*/ 2147483647 h 640"/>
              <a:gd name="T74" fmla="*/ 2147483647 w 794"/>
              <a:gd name="T75" fmla="*/ 2147483647 h 640"/>
              <a:gd name="T76" fmla="*/ 2147483647 w 794"/>
              <a:gd name="T77" fmla="*/ 2147483647 h 640"/>
              <a:gd name="T78" fmla="*/ 2147483647 w 794"/>
              <a:gd name="T79" fmla="*/ 2147483647 h 640"/>
              <a:gd name="T80" fmla="*/ 2147483647 w 794"/>
              <a:gd name="T81" fmla="*/ 2147483647 h 640"/>
              <a:gd name="T82" fmla="*/ 2147483647 w 794"/>
              <a:gd name="T83" fmla="*/ 2147483647 h 640"/>
              <a:gd name="T84" fmla="*/ 2147483647 w 794"/>
              <a:gd name="T85" fmla="*/ 2147483647 h 640"/>
              <a:gd name="T86" fmla="*/ 2147483647 w 794"/>
              <a:gd name="T87" fmla="*/ 2147483647 h 640"/>
              <a:gd name="T88" fmla="*/ 2147483647 w 794"/>
              <a:gd name="T89" fmla="*/ 2147483647 h 640"/>
              <a:gd name="T90" fmla="*/ 2147483647 w 794"/>
              <a:gd name="T91" fmla="*/ 2147483647 h 640"/>
              <a:gd name="T92" fmla="*/ 2147483647 w 794"/>
              <a:gd name="T93" fmla="*/ 2147483647 h 640"/>
              <a:gd name="T94" fmla="*/ 2147483647 w 794"/>
              <a:gd name="T95" fmla="*/ 2147483647 h 640"/>
              <a:gd name="T96" fmla="*/ 2147483647 w 794"/>
              <a:gd name="T97" fmla="*/ 2147483647 h 6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4"/>
              <a:gd name="T148" fmla="*/ 0 h 640"/>
              <a:gd name="T149" fmla="*/ 794 w 794"/>
              <a:gd name="T150" fmla="*/ 640 h 6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4" h="640">
                <a:moveTo>
                  <a:pt x="90" y="382"/>
                </a:moveTo>
                <a:cubicBezTo>
                  <a:pt x="67" y="374"/>
                  <a:pt x="90" y="360"/>
                  <a:pt x="100" y="354"/>
                </a:cubicBezTo>
                <a:cubicBezTo>
                  <a:pt x="112" y="336"/>
                  <a:pt x="102" y="334"/>
                  <a:pt x="84" y="336"/>
                </a:cubicBezTo>
                <a:cubicBezTo>
                  <a:pt x="62" y="343"/>
                  <a:pt x="77" y="333"/>
                  <a:pt x="60" y="324"/>
                </a:cubicBezTo>
                <a:cubicBezTo>
                  <a:pt x="54" y="321"/>
                  <a:pt x="46" y="320"/>
                  <a:pt x="40" y="318"/>
                </a:cubicBezTo>
                <a:cubicBezTo>
                  <a:pt x="35" y="303"/>
                  <a:pt x="22" y="301"/>
                  <a:pt x="8" y="298"/>
                </a:cubicBezTo>
                <a:cubicBezTo>
                  <a:pt x="3" y="291"/>
                  <a:pt x="2" y="286"/>
                  <a:pt x="0" y="278"/>
                </a:cubicBezTo>
                <a:cubicBezTo>
                  <a:pt x="5" y="270"/>
                  <a:pt x="6" y="266"/>
                  <a:pt x="14" y="262"/>
                </a:cubicBezTo>
                <a:cubicBezTo>
                  <a:pt x="20" y="259"/>
                  <a:pt x="32" y="256"/>
                  <a:pt x="32" y="256"/>
                </a:cubicBezTo>
                <a:cubicBezTo>
                  <a:pt x="42" y="258"/>
                  <a:pt x="41" y="263"/>
                  <a:pt x="50" y="266"/>
                </a:cubicBezTo>
                <a:cubicBezTo>
                  <a:pt x="76" y="262"/>
                  <a:pt x="57" y="256"/>
                  <a:pt x="76" y="250"/>
                </a:cubicBezTo>
                <a:cubicBezTo>
                  <a:pt x="83" y="252"/>
                  <a:pt x="96" y="256"/>
                  <a:pt x="96" y="256"/>
                </a:cubicBezTo>
                <a:cubicBezTo>
                  <a:pt x="103" y="255"/>
                  <a:pt x="118" y="250"/>
                  <a:pt x="118" y="250"/>
                </a:cubicBezTo>
                <a:cubicBezTo>
                  <a:pt x="124" y="244"/>
                  <a:pt x="126" y="239"/>
                  <a:pt x="134" y="236"/>
                </a:cubicBezTo>
                <a:cubicBezTo>
                  <a:pt x="142" y="248"/>
                  <a:pt x="147" y="243"/>
                  <a:pt x="156" y="234"/>
                </a:cubicBezTo>
                <a:cubicBezTo>
                  <a:pt x="166" y="235"/>
                  <a:pt x="175" y="237"/>
                  <a:pt x="184" y="240"/>
                </a:cubicBezTo>
                <a:cubicBezTo>
                  <a:pt x="197" y="239"/>
                  <a:pt x="204" y="243"/>
                  <a:pt x="208" y="232"/>
                </a:cubicBezTo>
                <a:cubicBezTo>
                  <a:pt x="211" y="225"/>
                  <a:pt x="212" y="217"/>
                  <a:pt x="214" y="210"/>
                </a:cubicBezTo>
                <a:cubicBezTo>
                  <a:pt x="215" y="208"/>
                  <a:pt x="216" y="204"/>
                  <a:pt x="216" y="204"/>
                </a:cubicBezTo>
                <a:cubicBezTo>
                  <a:pt x="213" y="177"/>
                  <a:pt x="213" y="181"/>
                  <a:pt x="194" y="168"/>
                </a:cubicBezTo>
                <a:cubicBezTo>
                  <a:pt x="188" y="150"/>
                  <a:pt x="184" y="130"/>
                  <a:pt x="174" y="114"/>
                </a:cubicBezTo>
                <a:cubicBezTo>
                  <a:pt x="172" y="99"/>
                  <a:pt x="174" y="88"/>
                  <a:pt x="178" y="74"/>
                </a:cubicBezTo>
                <a:cubicBezTo>
                  <a:pt x="174" y="43"/>
                  <a:pt x="181" y="67"/>
                  <a:pt x="170" y="54"/>
                </a:cubicBezTo>
                <a:cubicBezTo>
                  <a:pt x="167" y="50"/>
                  <a:pt x="162" y="42"/>
                  <a:pt x="162" y="42"/>
                </a:cubicBezTo>
                <a:cubicBezTo>
                  <a:pt x="168" y="32"/>
                  <a:pt x="164" y="37"/>
                  <a:pt x="178" y="32"/>
                </a:cubicBezTo>
                <a:cubicBezTo>
                  <a:pt x="180" y="31"/>
                  <a:pt x="184" y="30"/>
                  <a:pt x="184" y="30"/>
                </a:cubicBezTo>
                <a:cubicBezTo>
                  <a:pt x="191" y="35"/>
                  <a:pt x="191" y="39"/>
                  <a:pt x="198" y="44"/>
                </a:cubicBezTo>
                <a:cubicBezTo>
                  <a:pt x="203" y="51"/>
                  <a:pt x="211" y="59"/>
                  <a:pt x="218" y="64"/>
                </a:cubicBezTo>
                <a:cubicBezTo>
                  <a:pt x="247" y="54"/>
                  <a:pt x="275" y="42"/>
                  <a:pt x="306" y="38"/>
                </a:cubicBezTo>
                <a:cubicBezTo>
                  <a:pt x="312" y="36"/>
                  <a:pt x="319" y="36"/>
                  <a:pt x="324" y="32"/>
                </a:cubicBezTo>
                <a:cubicBezTo>
                  <a:pt x="328" y="29"/>
                  <a:pt x="336" y="24"/>
                  <a:pt x="336" y="24"/>
                </a:cubicBezTo>
                <a:cubicBezTo>
                  <a:pt x="352" y="0"/>
                  <a:pt x="410" y="3"/>
                  <a:pt x="432" y="2"/>
                </a:cubicBezTo>
                <a:cubicBezTo>
                  <a:pt x="445" y="0"/>
                  <a:pt x="455" y="0"/>
                  <a:pt x="468" y="4"/>
                </a:cubicBezTo>
                <a:cubicBezTo>
                  <a:pt x="475" y="25"/>
                  <a:pt x="489" y="43"/>
                  <a:pt x="496" y="64"/>
                </a:cubicBezTo>
                <a:cubicBezTo>
                  <a:pt x="498" y="69"/>
                  <a:pt x="516" y="70"/>
                  <a:pt x="516" y="70"/>
                </a:cubicBezTo>
                <a:cubicBezTo>
                  <a:pt x="530" y="75"/>
                  <a:pt x="544" y="81"/>
                  <a:pt x="558" y="84"/>
                </a:cubicBezTo>
                <a:cubicBezTo>
                  <a:pt x="571" y="80"/>
                  <a:pt x="583" y="72"/>
                  <a:pt x="596" y="68"/>
                </a:cubicBezTo>
                <a:cubicBezTo>
                  <a:pt x="599" y="60"/>
                  <a:pt x="599" y="55"/>
                  <a:pt x="608" y="58"/>
                </a:cubicBezTo>
                <a:cubicBezTo>
                  <a:pt x="609" y="73"/>
                  <a:pt x="606" y="98"/>
                  <a:pt x="620" y="108"/>
                </a:cubicBezTo>
                <a:cubicBezTo>
                  <a:pt x="622" y="115"/>
                  <a:pt x="633" y="130"/>
                  <a:pt x="640" y="134"/>
                </a:cubicBezTo>
                <a:cubicBezTo>
                  <a:pt x="643" y="142"/>
                  <a:pt x="644" y="145"/>
                  <a:pt x="652" y="148"/>
                </a:cubicBezTo>
                <a:cubicBezTo>
                  <a:pt x="656" y="153"/>
                  <a:pt x="656" y="155"/>
                  <a:pt x="662" y="158"/>
                </a:cubicBezTo>
                <a:cubicBezTo>
                  <a:pt x="666" y="160"/>
                  <a:pt x="674" y="162"/>
                  <a:pt x="674" y="162"/>
                </a:cubicBezTo>
                <a:cubicBezTo>
                  <a:pt x="675" y="164"/>
                  <a:pt x="674" y="167"/>
                  <a:pt x="676" y="168"/>
                </a:cubicBezTo>
                <a:cubicBezTo>
                  <a:pt x="685" y="174"/>
                  <a:pt x="707" y="180"/>
                  <a:pt x="718" y="184"/>
                </a:cubicBezTo>
                <a:cubicBezTo>
                  <a:pt x="725" y="194"/>
                  <a:pt x="728" y="212"/>
                  <a:pt x="740" y="216"/>
                </a:cubicBezTo>
                <a:cubicBezTo>
                  <a:pt x="744" y="227"/>
                  <a:pt x="759" y="232"/>
                  <a:pt x="770" y="234"/>
                </a:cubicBezTo>
                <a:cubicBezTo>
                  <a:pt x="775" y="249"/>
                  <a:pt x="773" y="242"/>
                  <a:pt x="776" y="256"/>
                </a:cubicBezTo>
                <a:cubicBezTo>
                  <a:pt x="772" y="267"/>
                  <a:pt x="771" y="284"/>
                  <a:pt x="760" y="288"/>
                </a:cubicBezTo>
                <a:cubicBezTo>
                  <a:pt x="758" y="287"/>
                  <a:pt x="756" y="287"/>
                  <a:pt x="754" y="286"/>
                </a:cubicBezTo>
                <a:cubicBezTo>
                  <a:pt x="752" y="285"/>
                  <a:pt x="750" y="283"/>
                  <a:pt x="748" y="282"/>
                </a:cubicBezTo>
                <a:cubicBezTo>
                  <a:pt x="744" y="280"/>
                  <a:pt x="736" y="278"/>
                  <a:pt x="736" y="278"/>
                </a:cubicBezTo>
                <a:cubicBezTo>
                  <a:pt x="722" y="283"/>
                  <a:pt x="740" y="302"/>
                  <a:pt x="722" y="314"/>
                </a:cubicBezTo>
                <a:cubicBezTo>
                  <a:pt x="712" y="343"/>
                  <a:pt x="742" y="342"/>
                  <a:pt x="760" y="354"/>
                </a:cubicBezTo>
                <a:cubicBezTo>
                  <a:pt x="761" y="356"/>
                  <a:pt x="762" y="358"/>
                  <a:pt x="764" y="360"/>
                </a:cubicBezTo>
                <a:cubicBezTo>
                  <a:pt x="766" y="361"/>
                  <a:pt x="769" y="360"/>
                  <a:pt x="770" y="362"/>
                </a:cubicBezTo>
                <a:cubicBezTo>
                  <a:pt x="779" y="375"/>
                  <a:pt x="777" y="395"/>
                  <a:pt x="790" y="404"/>
                </a:cubicBezTo>
                <a:cubicBezTo>
                  <a:pt x="788" y="429"/>
                  <a:pt x="794" y="420"/>
                  <a:pt x="776" y="432"/>
                </a:cubicBezTo>
                <a:cubicBezTo>
                  <a:pt x="770" y="436"/>
                  <a:pt x="758" y="442"/>
                  <a:pt x="758" y="442"/>
                </a:cubicBezTo>
                <a:cubicBezTo>
                  <a:pt x="753" y="450"/>
                  <a:pt x="747" y="457"/>
                  <a:pt x="740" y="464"/>
                </a:cubicBezTo>
                <a:cubicBezTo>
                  <a:pt x="737" y="474"/>
                  <a:pt x="732" y="480"/>
                  <a:pt x="724" y="486"/>
                </a:cubicBezTo>
                <a:cubicBezTo>
                  <a:pt x="723" y="488"/>
                  <a:pt x="718" y="497"/>
                  <a:pt x="714" y="496"/>
                </a:cubicBezTo>
                <a:cubicBezTo>
                  <a:pt x="710" y="495"/>
                  <a:pt x="710" y="486"/>
                  <a:pt x="708" y="484"/>
                </a:cubicBezTo>
                <a:cubicBezTo>
                  <a:pt x="704" y="479"/>
                  <a:pt x="695" y="477"/>
                  <a:pt x="690" y="474"/>
                </a:cubicBezTo>
                <a:cubicBezTo>
                  <a:pt x="664" y="480"/>
                  <a:pt x="643" y="494"/>
                  <a:pt x="616" y="498"/>
                </a:cubicBezTo>
                <a:cubicBezTo>
                  <a:pt x="606" y="513"/>
                  <a:pt x="597" y="534"/>
                  <a:pt x="582" y="544"/>
                </a:cubicBezTo>
                <a:cubicBezTo>
                  <a:pt x="572" y="541"/>
                  <a:pt x="577" y="544"/>
                  <a:pt x="572" y="530"/>
                </a:cubicBezTo>
                <a:cubicBezTo>
                  <a:pt x="571" y="528"/>
                  <a:pt x="570" y="524"/>
                  <a:pt x="570" y="524"/>
                </a:cubicBezTo>
                <a:cubicBezTo>
                  <a:pt x="550" y="537"/>
                  <a:pt x="555" y="536"/>
                  <a:pt x="528" y="538"/>
                </a:cubicBezTo>
                <a:cubicBezTo>
                  <a:pt x="520" y="541"/>
                  <a:pt x="503" y="543"/>
                  <a:pt x="496" y="548"/>
                </a:cubicBezTo>
                <a:cubicBezTo>
                  <a:pt x="492" y="551"/>
                  <a:pt x="484" y="556"/>
                  <a:pt x="484" y="556"/>
                </a:cubicBezTo>
                <a:cubicBezTo>
                  <a:pt x="479" y="564"/>
                  <a:pt x="471" y="566"/>
                  <a:pt x="462" y="572"/>
                </a:cubicBezTo>
                <a:cubicBezTo>
                  <a:pt x="460" y="573"/>
                  <a:pt x="456" y="576"/>
                  <a:pt x="456" y="576"/>
                </a:cubicBezTo>
                <a:cubicBezTo>
                  <a:pt x="451" y="591"/>
                  <a:pt x="435" y="592"/>
                  <a:pt x="426" y="604"/>
                </a:cubicBezTo>
                <a:cubicBezTo>
                  <a:pt x="423" y="608"/>
                  <a:pt x="421" y="612"/>
                  <a:pt x="418" y="616"/>
                </a:cubicBezTo>
                <a:cubicBezTo>
                  <a:pt x="415" y="620"/>
                  <a:pt x="406" y="624"/>
                  <a:pt x="406" y="624"/>
                </a:cubicBezTo>
                <a:cubicBezTo>
                  <a:pt x="389" y="620"/>
                  <a:pt x="389" y="620"/>
                  <a:pt x="366" y="622"/>
                </a:cubicBezTo>
                <a:cubicBezTo>
                  <a:pt x="360" y="626"/>
                  <a:pt x="354" y="632"/>
                  <a:pt x="348" y="636"/>
                </a:cubicBezTo>
                <a:cubicBezTo>
                  <a:pt x="346" y="630"/>
                  <a:pt x="343" y="623"/>
                  <a:pt x="340" y="618"/>
                </a:cubicBezTo>
                <a:cubicBezTo>
                  <a:pt x="338" y="614"/>
                  <a:pt x="332" y="606"/>
                  <a:pt x="332" y="606"/>
                </a:cubicBezTo>
                <a:cubicBezTo>
                  <a:pt x="318" y="609"/>
                  <a:pt x="320" y="613"/>
                  <a:pt x="312" y="626"/>
                </a:cubicBezTo>
                <a:cubicBezTo>
                  <a:pt x="308" y="633"/>
                  <a:pt x="295" y="636"/>
                  <a:pt x="288" y="638"/>
                </a:cubicBezTo>
                <a:cubicBezTo>
                  <a:pt x="286" y="639"/>
                  <a:pt x="282" y="640"/>
                  <a:pt x="282" y="640"/>
                </a:cubicBezTo>
                <a:cubicBezTo>
                  <a:pt x="278" y="637"/>
                  <a:pt x="273" y="636"/>
                  <a:pt x="270" y="632"/>
                </a:cubicBezTo>
                <a:cubicBezTo>
                  <a:pt x="269" y="630"/>
                  <a:pt x="268" y="628"/>
                  <a:pt x="266" y="626"/>
                </a:cubicBezTo>
                <a:cubicBezTo>
                  <a:pt x="250" y="613"/>
                  <a:pt x="221" y="608"/>
                  <a:pt x="202" y="602"/>
                </a:cubicBezTo>
                <a:cubicBezTo>
                  <a:pt x="196" y="593"/>
                  <a:pt x="201" y="591"/>
                  <a:pt x="208" y="584"/>
                </a:cubicBezTo>
                <a:cubicBezTo>
                  <a:pt x="209" y="582"/>
                  <a:pt x="209" y="580"/>
                  <a:pt x="210" y="578"/>
                </a:cubicBezTo>
                <a:cubicBezTo>
                  <a:pt x="211" y="576"/>
                  <a:pt x="213" y="574"/>
                  <a:pt x="214" y="572"/>
                </a:cubicBezTo>
                <a:cubicBezTo>
                  <a:pt x="216" y="568"/>
                  <a:pt x="218" y="560"/>
                  <a:pt x="218" y="560"/>
                </a:cubicBezTo>
                <a:cubicBezTo>
                  <a:pt x="197" y="553"/>
                  <a:pt x="210" y="556"/>
                  <a:pt x="178" y="554"/>
                </a:cubicBezTo>
                <a:cubicBezTo>
                  <a:pt x="165" y="534"/>
                  <a:pt x="187" y="509"/>
                  <a:pt x="198" y="492"/>
                </a:cubicBezTo>
                <a:cubicBezTo>
                  <a:pt x="197" y="489"/>
                  <a:pt x="198" y="485"/>
                  <a:pt x="196" y="482"/>
                </a:cubicBezTo>
                <a:cubicBezTo>
                  <a:pt x="195" y="480"/>
                  <a:pt x="191" y="480"/>
                  <a:pt x="190" y="478"/>
                </a:cubicBezTo>
                <a:cubicBezTo>
                  <a:pt x="185" y="465"/>
                  <a:pt x="193" y="452"/>
                  <a:pt x="180" y="444"/>
                </a:cubicBezTo>
                <a:cubicBezTo>
                  <a:pt x="164" y="446"/>
                  <a:pt x="160" y="448"/>
                  <a:pt x="144" y="446"/>
                </a:cubicBezTo>
                <a:cubicBezTo>
                  <a:pt x="137" y="435"/>
                  <a:pt x="135" y="419"/>
                  <a:pt x="124" y="412"/>
                </a:cubicBezTo>
                <a:cubicBezTo>
                  <a:pt x="121" y="403"/>
                  <a:pt x="117" y="394"/>
                  <a:pt x="108" y="390"/>
                </a:cubicBezTo>
                <a:cubicBezTo>
                  <a:pt x="104" y="388"/>
                  <a:pt x="83" y="389"/>
                  <a:pt x="90" y="382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4665663" y="4429348"/>
            <a:ext cx="1760537" cy="1006475"/>
          </a:xfrm>
          <a:custGeom>
            <a:avLst/>
            <a:gdLst>
              <a:gd name="T0" fmla="*/ 2147483647 w 916"/>
              <a:gd name="T1" fmla="*/ 2147483647 h 570"/>
              <a:gd name="T2" fmla="*/ 2147483647 w 916"/>
              <a:gd name="T3" fmla="*/ 2147483647 h 570"/>
              <a:gd name="T4" fmla="*/ 2147483647 w 916"/>
              <a:gd name="T5" fmla="*/ 2147483647 h 570"/>
              <a:gd name="T6" fmla="*/ 2147483647 w 916"/>
              <a:gd name="T7" fmla="*/ 2147483647 h 570"/>
              <a:gd name="T8" fmla="*/ 2147483647 w 916"/>
              <a:gd name="T9" fmla="*/ 2147483647 h 570"/>
              <a:gd name="T10" fmla="*/ 2147483647 w 916"/>
              <a:gd name="T11" fmla="*/ 2147483647 h 570"/>
              <a:gd name="T12" fmla="*/ 2147483647 w 916"/>
              <a:gd name="T13" fmla="*/ 2147483647 h 570"/>
              <a:gd name="T14" fmla="*/ 2147483647 w 916"/>
              <a:gd name="T15" fmla="*/ 2147483647 h 570"/>
              <a:gd name="T16" fmla="*/ 2147483647 w 916"/>
              <a:gd name="T17" fmla="*/ 2147483647 h 570"/>
              <a:gd name="T18" fmla="*/ 2147483647 w 916"/>
              <a:gd name="T19" fmla="*/ 2147483647 h 570"/>
              <a:gd name="T20" fmla="*/ 2147483647 w 916"/>
              <a:gd name="T21" fmla="*/ 2147483647 h 570"/>
              <a:gd name="T22" fmla="*/ 2147483647 w 916"/>
              <a:gd name="T23" fmla="*/ 0 h 570"/>
              <a:gd name="T24" fmla="*/ 2147483647 w 916"/>
              <a:gd name="T25" fmla="*/ 2147483647 h 570"/>
              <a:gd name="T26" fmla="*/ 2147483647 w 916"/>
              <a:gd name="T27" fmla="*/ 2147483647 h 570"/>
              <a:gd name="T28" fmla="*/ 2147483647 w 916"/>
              <a:gd name="T29" fmla="*/ 2147483647 h 570"/>
              <a:gd name="T30" fmla="*/ 2147483647 w 916"/>
              <a:gd name="T31" fmla="*/ 2147483647 h 570"/>
              <a:gd name="T32" fmla="*/ 2147483647 w 916"/>
              <a:gd name="T33" fmla="*/ 2147483647 h 570"/>
              <a:gd name="T34" fmla="*/ 2147483647 w 916"/>
              <a:gd name="T35" fmla="*/ 2147483647 h 570"/>
              <a:gd name="T36" fmla="*/ 2147483647 w 916"/>
              <a:gd name="T37" fmla="*/ 2147483647 h 570"/>
              <a:gd name="T38" fmla="*/ 2147483647 w 916"/>
              <a:gd name="T39" fmla="*/ 2147483647 h 570"/>
              <a:gd name="T40" fmla="*/ 2147483647 w 916"/>
              <a:gd name="T41" fmla="*/ 2147483647 h 570"/>
              <a:gd name="T42" fmla="*/ 2147483647 w 916"/>
              <a:gd name="T43" fmla="*/ 2147483647 h 570"/>
              <a:gd name="T44" fmla="*/ 2147483647 w 916"/>
              <a:gd name="T45" fmla="*/ 2147483647 h 570"/>
              <a:gd name="T46" fmla="*/ 2147483647 w 916"/>
              <a:gd name="T47" fmla="*/ 2147483647 h 570"/>
              <a:gd name="T48" fmla="*/ 2147483647 w 916"/>
              <a:gd name="T49" fmla="*/ 2147483647 h 570"/>
              <a:gd name="T50" fmla="*/ 2147483647 w 916"/>
              <a:gd name="T51" fmla="*/ 2147483647 h 570"/>
              <a:gd name="T52" fmla="*/ 2147483647 w 916"/>
              <a:gd name="T53" fmla="*/ 2147483647 h 570"/>
              <a:gd name="T54" fmla="*/ 2147483647 w 916"/>
              <a:gd name="T55" fmla="*/ 2147483647 h 570"/>
              <a:gd name="T56" fmla="*/ 2147483647 w 916"/>
              <a:gd name="T57" fmla="*/ 2147483647 h 570"/>
              <a:gd name="T58" fmla="*/ 2147483647 w 916"/>
              <a:gd name="T59" fmla="*/ 2147483647 h 570"/>
              <a:gd name="T60" fmla="*/ 2147483647 w 916"/>
              <a:gd name="T61" fmla="*/ 2147483647 h 570"/>
              <a:gd name="T62" fmla="*/ 2147483647 w 916"/>
              <a:gd name="T63" fmla="*/ 2147483647 h 570"/>
              <a:gd name="T64" fmla="*/ 2147483647 w 916"/>
              <a:gd name="T65" fmla="*/ 2147483647 h 570"/>
              <a:gd name="T66" fmla="*/ 2147483647 w 916"/>
              <a:gd name="T67" fmla="*/ 2147483647 h 570"/>
              <a:gd name="T68" fmla="*/ 2147483647 w 916"/>
              <a:gd name="T69" fmla="*/ 2147483647 h 570"/>
              <a:gd name="T70" fmla="*/ 2147483647 w 916"/>
              <a:gd name="T71" fmla="*/ 2147483647 h 570"/>
              <a:gd name="T72" fmla="*/ 2147483647 w 916"/>
              <a:gd name="T73" fmla="*/ 2147483647 h 570"/>
              <a:gd name="T74" fmla="*/ 2147483647 w 916"/>
              <a:gd name="T75" fmla="*/ 2147483647 h 570"/>
              <a:gd name="T76" fmla="*/ 2147483647 w 916"/>
              <a:gd name="T77" fmla="*/ 2147483647 h 570"/>
              <a:gd name="T78" fmla="*/ 2147483647 w 916"/>
              <a:gd name="T79" fmla="*/ 2147483647 h 570"/>
              <a:gd name="T80" fmla="*/ 2147483647 w 916"/>
              <a:gd name="T81" fmla="*/ 2147483647 h 570"/>
              <a:gd name="T82" fmla="*/ 2147483647 w 916"/>
              <a:gd name="T83" fmla="*/ 2147483647 h 570"/>
              <a:gd name="T84" fmla="*/ 2147483647 w 916"/>
              <a:gd name="T85" fmla="*/ 2147483647 h 570"/>
              <a:gd name="T86" fmla="*/ 2147483647 w 916"/>
              <a:gd name="T87" fmla="*/ 2147483647 h 570"/>
              <a:gd name="T88" fmla="*/ 2147483647 w 916"/>
              <a:gd name="T89" fmla="*/ 2147483647 h 570"/>
              <a:gd name="T90" fmla="*/ 2147483647 w 916"/>
              <a:gd name="T91" fmla="*/ 2147483647 h 570"/>
              <a:gd name="T92" fmla="*/ 2147483647 w 916"/>
              <a:gd name="T93" fmla="*/ 2147483647 h 570"/>
              <a:gd name="T94" fmla="*/ 2147483647 w 916"/>
              <a:gd name="T95" fmla="*/ 2147483647 h 570"/>
              <a:gd name="T96" fmla="*/ 2147483647 w 916"/>
              <a:gd name="T97" fmla="*/ 2147483647 h 570"/>
              <a:gd name="T98" fmla="*/ 2147483647 w 916"/>
              <a:gd name="T99" fmla="*/ 2147483647 h 570"/>
              <a:gd name="T100" fmla="*/ 2147483647 w 916"/>
              <a:gd name="T101" fmla="*/ 2147483647 h 570"/>
              <a:gd name="T102" fmla="*/ 2147483647 w 916"/>
              <a:gd name="T103" fmla="*/ 2147483647 h 570"/>
              <a:gd name="T104" fmla="*/ 2147483647 w 916"/>
              <a:gd name="T105" fmla="*/ 2147483647 h 570"/>
              <a:gd name="T106" fmla="*/ 2147483647 w 916"/>
              <a:gd name="T107" fmla="*/ 2147483647 h 570"/>
              <a:gd name="T108" fmla="*/ 2147483647 w 916"/>
              <a:gd name="T109" fmla="*/ 2147483647 h 570"/>
              <a:gd name="T110" fmla="*/ 2147483647 w 916"/>
              <a:gd name="T111" fmla="*/ 2147483647 h 570"/>
              <a:gd name="T112" fmla="*/ 2147483647 w 916"/>
              <a:gd name="T113" fmla="*/ 2147483647 h 570"/>
              <a:gd name="T114" fmla="*/ 2147483647 w 916"/>
              <a:gd name="T115" fmla="*/ 2147483647 h 570"/>
              <a:gd name="T116" fmla="*/ 2147483647 w 916"/>
              <a:gd name="T117" fmla="*/ 2147483647 h 570"/>
              <a:gd name="T118" fmla="*/ 2147483647 w 916"/>
              <a:gd name="T119" fmla="*/ 2147483647 h 57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16"/>
              <a:gd name="T181" fmla="*/ 0 h 570"/>
              <a:gd name="T182" fmla="*/ 916 w 916"/>
              <a:gd name="T183" fmla="*/ 570 h 57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16" h="570">
                <a:moveTo>
                  <a:pt x="144" y="372"/>
                </a:moveTo>
                <a:cubicBezTo>
                  <a:pt x="135" y="369"/>
                  <a:pt x="128" y="371"/>
                  <a:pt x="122" y="362"/>
                </a:cubicBezTo>
                <a:cubicBezTo>
                  <a:pt x="128" y="324"/>
                  <a:pt x="196" y="329"/>
                  <a:pt x="222" y="312"/>
                </a:cubicBezTo>
                <a:cubicBezTo>
                  <a:pt x="258" y="314"/>
                  <a:pt x="250" y="321"/>
                  <a:pt x="282" y="318"/>
                </a:cubicBezTo>
                <a:cubicBezTo>
                  <a:pt x="299" y="312"/>
                  <a:pt x="317" y="310"/>
                  <a:pt x="334" y="304"/>
                </a:cubicBezTo>
                <a:cubicBezTo>
                  <a:pt x="339" y="297"/>
                  <a:pt x="349" y="294"/>
                  <a:pt x="338" y="290"/>
                </a:cubicBezTo>
                <a:cubicBezTo>
                  <a:pt x="341" y="281"/>
                  <a:pt x="346" y="274"/>
                  <a:pt x="350" y="266"/>
                </a:cubicBezTo>
                <a:cubicBezTo>
                  <a:pt x="352" y="262"/>
                  <a:pt x="354" y="254"/>
                  <a:pt x="354" y="254"/>
                </a:cubicBezTo>
                <a:cubicBezTo>
                  <a:pt x="350" y="219"/>
                  <a:pt x="355" y="254"/>
                  <a:pt x="348" y="226"/>
                </a:cubicBezTo>
                <a:cubicBezTo>
                  <a:pt x="347" y="221"/>
                  <a:pt x="344" y="210"/>
                  <a:pt x="344" y="210"/>
                </a:cubicBezTo>
                <a:cubicBezTo>
                  <a:pt x="348" y="192"/>
                  <a:pt x="358" y="181"/>
                  <a:pt x="364" y="164"/>
                </a:cubicBezTo>
                <a:cubicBezTo>
                  <a:pt x="366" y="150"/>
                  <a:pt x="372" y="127"/>
                  <a:pt x="366" y="114"/>
                </a:cubicBezTo>
                <a:cubicBezTo>
                  <a:pt x="364" y="110"/>
                  <a:pt x="358" y="112"/>
                  <a:pt x="354" y="110"/>
                </a:cubicBezTo>
                <a:cubicBezTo>
                  <a:pt x="350" y="107"/>
                  <a:pt x="342" y="102"/>
                  <a:pt x="342" y="102"/>
                </a:cubicBezTo>
                <a:cubicBezTo>
                  <a:pt x="339" y="97"/>
                  <a:pt x="335" y="94"/>
                  <a:pt x="340" y="88"/>
                </a:cubicBezTo>
                <a:cubicBezTo>
                  <a:pt x="345" y="83"/>
                  <a:pt x="358" y="76"/>
                  <a:pt x="358" y="76"/>
                </a:cubicBezTo>
                <a:cubicBezTo>
                  <a:pt x="362" y="70"/>
                  <a:pt x="364" y="64"/>
                  <a:pt x="368" y="58"/>
                </a:cubicBezTo>
                <a:cubicBezTo>
                  <a:pt x="369" y="46"/>
                  <a:pt x="373" y="35"/>
                  <a:pt x="370" y="24"/>
                </a:cubicBezTo>
                <a:cubicBezTo>
                  <a:pt x="375" y="17"/>
                  <a:pt x="383" y="13"/>
                  <a:pt x="392" y="10"/>
                </a:cubicBezTo>
                <a:cubicBezTo>
                  <a:pt x="403" y="13"/>
                  <a:pt x="407" y="19"/>
                  <a:pt x="416" y="24"/>
                </a:cubicBezTo>
                <a:cubicBezTo>
                  <a:pt x="420" y="26"/>
                  <a:pt x="428" y="32"/>
                  <a:pt x="428" y="32"/>
                </a:cubicBezTo>
                <a:cubicBezTo>
                  <a:pt x="432" y="44"/>
                  <a:pt x="440" y="40"/>
                  <a:pt x="452" y="38"/>
                </a:cubicBezTo>
                <a:cubicBezTo>
                  <a:pt x="462" y="31"/>
                  <a:pt x="470" y="20"/>
                  <a:pt x="482" y="16"/>
                </a:cubicBezTo>
                <a:cubicBezTo>
                  <a:pt x="485" y="6"/>
                  <a:pt x="493" y="3"/>
                  <a:pt x="502" y="0"/>
                </a:cubicBezTo>
                <a:cubicBezTo>
                  <a:pt x="522" y="5"/>
                  <a:pt x="510" y="6"/>
                  <a:pt x="522" y="16"/>
                </a:cubicBezTo>
                <a:cubicBezTo>
                  <a:pt x="525" y="19"/>
                  <a:pt x="530" y="20"/>
                  <a:pt x="534" y="22"/>
                </a:cubicBezTo>
                <a:cubicBezTo>
                  <a:pt x="546" y="21"/>
                  <a:pt x="567" y="17"/>
                  <a:pt x="580" y="20"/>
                </a:cubicBezTo>
                <a:cubicBezTo>
                  <a:pt x="586" y="30"/>
                  <a:pt x="593" y="31"/>
                  <a:pt x="604" y="34"/>
                </a:cubicBezTo>
                <a:cubicBezTo>
                  <a:pt x="609" y="68"/>
                  <a:pt x="617" y="56"/>
                  <a:pt x="638" y="70"/>
                </a:cubicBezTo>
                <a:cubicBezTo>
                  <a:pt x="644" y="87"/>
                  <a:pt x="638" y="81"/>
                  <a:pt x="658" y="84"/>
                </a:cubicBezTo>
                <a:cubicBezTo>
                  <a:pt x="671" y="88"/>
                  <a:pt x="672" y="88"/>
                  <a:pt x="676" y="100"/>
                </a:cubicBezTo>
                <a:cubicBezTo>
                  <a:pt x="688" y="98"/>
                  <a:pt x="700" y="94"/>
                  <a:pt x="708" y="106"/>
                </a:cubicBezTo>
                <a:cubicBezTo>
                  <a:pt x="704" y="110"/>
                  <a:pt x="701" y="115"/>
                  <a:pt x="696" y="118"/>
                </a:cubicBezTo>
                <a:cubicBezTo>
                  <a:pt x="692" y="121"/>
                  <a:pt x="684" y="126"/>
                  <a:pt x="684" y="126"/>
                </a:cubicBezTo>
                <a:cubicBezTo>
                  <a:pt x="682" y="135"/>
                  <a:pt x="680" y="139"/>
                  <a:pt x="690" y="142"/>
                </a:cubicBezTo>
                <a:cubicBezTo>
                  <a:pt x="693" y="151"/>
                  <a:pt x="698" y="150"/>
                  <a:pt x="708" y="152"/>
                </a:cubicBezTo>
                <a:cubicBezTo>
                  <a:pt x="714" y="156"/>
                  <a:pt x="726" y="164"/>
                  <a:pt x="726" y="164"/>
                </a:cubicBezTo>
                <a:cubicBezTo>
                  <a:pt x="730" y="175"/>
                  <a:pt x="736" y="185"/>
                  <a:pt x="742" y="194"/>
                </a:cubicBezTo>
                <a:cubicBezTo>
                  <a:pt x="744" y="198"/>
                  <a:pt x="742" y="206"/>
                  <a:pt x="746" y="206"/>
                </a:cubicBezTo>
                <a:cubicBezTo>
                  <a:pt x="757" y="207"/>
                  <a:pt x="769" y="207"/>
                  <a:pt x="780" y="208"/>
                </a:cubicBezTo>
                <a:cubicBezTo>
                  <a:pt x="788" y="211"/>
                  <a:pt x="789" y="214"/>
                  <a:pt x="792" y="222"/>
                </a:cubicBezTo>
                <a:cubicBezTo>
                  <a:pt x="794" y="235"/>
                  <a:pt x="793" y="240"/>
                  <a:pt x="800" y="250"/>
                </a:cubicBezTo>
                <a:cubicBezTo>
                  <a:pt x="798" y="261"/>
                  <a:pt x="795" y="262"/>
                  <a:pt x="790" y="270"/>
                </a:cubicBezTo>
                <a:cubicBezTo>
                  <a:pt x="788" y="274"/>
                  <a:pt x="782" y="282"/>
                  <a:pt x="782" y="282"/>
                </a:cubicBezTo>
                <a:cubicBezTo>
                  <a:pt x="774" y="321"/>
                  <a:pt x="774" y="317"/>
                  <a:pt x="816" y="320"/>
                </a:cubicBezTo>
                <a:cubicBezTo>
                  <a:pt x="822" y="328"/>
                  <a:pt x="820" y="331"/>
                  <a:pt x="812" y="336"/>
                </a:cubicBezTo>
                <a:cubicBezTo>
                  <a:pt x="810" y="342"/>
                  <a:pt x="808" y="348"/>
                  <a:pt x="806" y="354"/>
                </a:cubicBezTo>
                <a:cubicBezTo>
                  <a:pt x="805" y="356"/>
                  <a:pt x="804" y="360"/>
                  <a:pt x="804" y="360"/>
                </a:cubicBezTo>
                <a:cubicBezTo>
                  <a:pt x="821" y="366"/>
                  <a:pt x="843" y="372"/>
                  <a:pt x="858" y="382"/>
                </a:cubicBezTo>
                <a:cubicBezTo>
                  <a:pt x="861" y="387"/>
                  <a:pt x="874" y="392"/>
                  <a:pt x="874" y="392"/>
                </a:cubicBezTo>
                <a:cubicBezTo>
                  <a:pt x="878" y="403"/>
                  <a:pt x="879" y="404"/>
                  <a:pt x="890" y="406"/>
                </a:cubicBezTo>
                <a:cubicBezTo>
                  <a:pt x="896" y="415"/>
                  <a:pt x="891" y="424"/>
                  <a:pt x="902" y="428"/>
                </a:cubicBezTo>
                <a:cubicBezTo>
                  <a:pt x="905" y="436"/>
                  <a:pt x="916" y="435"/>
                  <a:pt x="908" y="446"/>
                </a:cubicBezTo>
                <a:cubicBezTo>
                  <a:pt x="905" y="450"/>
                  <a:pt x="896" y="454"/>
                  <a:pt x="896" y="454"/>
                </a:cubicBezTo>
                <a:cubicBezTo>
                  <a:pt x="882" y="475"/>
                  <a:pt x="870" y="470"/>
                  <a:pt x="852" y="482"/>
                </a:cubicBezTo>
                <a:cubicBezTo>
                  <a:pt x="849" y="491"/>
                  <a:pt x="845" y="499"/>
                  <a:pt x="838" y="506"/>
                </a:cubicBezTo>
                <a:cubicBezTo>
                  <a:pt x="826" y="504"/>
                  <a:pt x="822" y="502"/>
                  <a:pt x="810" y="504"/>
                </a:cubicBezTo>
                <a:cubicBezTo>
                  <a:pt x="800" y="511"/>
                  <a:pt x="804" y="510"/>
                  <a:pt x="786" y="506"/>
                </a:cubicBezTo>
                <a:cubicBezTo>
                  <a:pt x="782" y="505"/>
                  <a:pt x="774" y="502"/>
                  <a:pt x="774" y="502"/>
                </a:cubicBezTo>
                <a:cubicBezTo>
                  <a:pt x="766" y="503"/>
                  <a:pt x="758" y="505"/>
                  <a:pt x="750" y="506"/>
                </a:cubicBezTo>
                <a:cubicBezTo>
                  <a:pt x="743" y="507"/>
                  <a:pt x="730" y="500"/>
                  <a:pt x="730" y="500"/>
                </a:cubicBezTo>
                <a:cubicBezTo>
                  <a:pt x="727" y="490"/>
                  <a:pt x="730" y="495"/>
                  <a:pt x="716" y="490"/>
                </a:cubicBezTo>
                <a:cubicBezTo>
                  <a:pt x="714" y="489"/>
                  <a:pt x="710" y="488"/>
                  <a:pt x="710" y="488"/>
                </a:cubicBezTo>
                <a:cubicBezTo>
                  <a:pt x="701" y="479"/>
                  <a:pt x="700" y="466"/>
                  <a:pt x="688" y="462"/>
                </a:cubicBezTo>
                <a:cubicBezTo>
                  <a:pt x="682" y="463"/>
                  <a:pt x="669" y="460"/>
                  <a:pt x="668" y="470"/>
                </a:cubicBezTo>
                <a:cubicBezTo>
                  <a:pt x="667" y="477"/>
                  <a:pt x="672" y="483"/>
                  <a:pt x="674" y="490"/>
                </a:cubicBezTo>
                <a:cubicBezTo>
                  <a:pt x="675" y="494"/>
                  <a:pt x="678" y="502"/>
                  <a:pt x="678" y="502"/>
                </a:cubicBezTo>
                <a:cubicBezTo>
                  <a:pt x="676" y="515"/>
                  <a:pt x="677" y="519"/>
                  <a:pt x="666" y="526"/>
                </a:cubicBezTo>
                <a:cubicBezTo>
                  <a:pt x="663" y="517"/>
                  <a:pt x="655" y="522"/>
                  <a:pt x="644" y="520"/>
                </a:cubicBezTo>
                <a:cubicBezTo>
                  <a:pt x="636" y="495"/>
                  <a:pt x="629" y="491"/>
                  <a:pt x="602" y="488"/>
                </a:cubicBezTo>
                <a:cubicBezTo>
                  <a:pt x="592" y="485"/>
                  <a:pt x="584" y="486"/>
                  <a:pt x="576" y="492"/>
                </a:cubicBezTo>
                <a:cubicBezTo>
                  <a:pt x="569" y="503"/>
                  <a:pt x="569" y="512"/>
                  <a:pt x="580" y="520"/>
                </a:cubicBezTo>
                <a:cubicBezTo>
                  <a:pt x="579" y="526"/>
                  <a:pt x="581" y="533"/>
                  <a:pt x="578" y="538"/>
                </a:cubicBezTo>
                <a:cubicBezTo>
                  <a:pt x="576" y="542"/>
                  <a:pt x="566" y="546"/>
                  <a:pt x="566" y="546"/>
                </a:cubicBezTo>
                <a:cubicBezTo>
                  <a:pt x="561" y="553"/>
                  <a:pt x="557" y="553"/>
                  <a:pt x="550" y="558"/>
                </a:cubicBezTo>
                <a:cubicBezTo>
                  <a:pt x="539" y="551"/>
                  <a:pt x="543" y="538"/>
                  <a:pt x="532" y="534"/>
                </a:cubicBezTo>
                <a:cubicBezTo>
                  <a:pt x="527" y="542"/>
                  <a:pt x="527" y="552"/>
                  <a:pt x="522" y="560"/>
                </a:cubicBezTo>
                <a:cubicBezTo>
                  <a:pt x="519" y="565"/>
                  <a:pt x="506" y="570"/>
                  <a:pt x="506" y="570"/>
                </a:cubicBezTo>
                <a:cubicBezTo>
                  <a:pt x="488" y="568"/>
                  <a:pt x="478" y="560"/>
                  <a:pt x="462" y="556"/>
                </a:cubicBezTo>
                <a:cubicBezTo>
                  <a:pt x="459" y="538"/>
                  <a:pt x="454" y="541"/>
                  <a:pt x="438" y="536"/>
                </a:cubicBezTo>
                <a:cubicBezTo>
                  <a:pt x="437" y="533"/>
                  <a:pt x="436" y="526"/>
                  <a:pt x="430" y="528"/>
                </a:cubicBezTo>
                <a:cubicBezTo>
                  <a:pt x="427" y="529"/>
                  <a:pt x="426" y="532"/>
                  <a:pt x="424" y="534"/>
                </a:cubicBezTo>
                <a:cubicBezTo>
                  <a:pt x="417" y="539"/>
                  <a:pt x="402" y="539"/>
                  <a:pt x="394" y="540"/>
                </a:cubicBezTo>
                <a:cubicBezTo>
                  <a:pt x="390" y="543"/>
                  <a:pt x="386" y="545"/>
                  <a:pt x="382" y="548"/>
                </a:cubicBezTo>
                <a:cubicBezTo>
                  <a:pt x="378" y="550"/>
                  <a:pt x="370" y="552"/>
                  <a:pt x="370" y="552"/>
                </a:cubicBezTo>
                <a:cubicBezTo>
                  <a:pt x="346" y="544"/>
                  <a:pt x="301" y="556"/>
                  <a:pt x="276" y="558"/>
                </a:cubicBezTo>
                <a:cubicBezTo>
                  <a:pt x="269" y="563"/>
                  <a:pt x="265" y="563"/>
                  <a:pt x="260" y="570"/>
                </a:cubicBezTo>
                <a:cubicBezTo>
                  <a:pt x="240" y="568"/>
                  <a:pt x="232" y="567"/>
                  <a:pt x="214" y="562"/>
                </a:cubicBezTo>
                <a:cubicBezTo>
                  <a:pt x="208" y="560"/>
                  <a:pt x="196" y="556"/>
                  <a:pt x="196" y="556"/>
                </a:cubicBezTo>
                <a:cubicBezTo>
                  <a:pt x="186" y="541"/>
                  <a:pt x="194" y="543"/>
                  <a:pt x="174" y="530"/>
                </a:cubicBezTo>
                <a:cubicBezTo>
                  <a:pt x="169" y="527"/>
                  <a:pt x="156" y="524"/>
                  <a:pt x="156" y="524"/>
                </a:cubicBezTo>
                <a:cubicBezTo>
                  <a:pt x="150" y="507"/>
                  <a:pt x="156" y="513"/>
                  <a:pt x="136" y="510"/>
                </a:cubicBezTo>
                <a:cubicBezTo>
                  <a:pt x="130" y="508"/>
                  <a:pt x="118" y="504"/>
                  <a:pt x="118" y="504"/>
                </a:cubicBezTo>
                <a:cubicBezTo>
                  <a:pt x="109" y="490"/>
                  <a:pt x="93" y="498"/>
                  <a:pt x="80" y="502"/>
                </a:cubicBezTo>
                <a:cubicBezTo>
                  <a:pt x="74" y="501"/>
                  <a:pt x="64" y="504"/>
                  <a:pt x="62" y="498"/>
                </a:cubicBezTo>
                <a:cubicBezTo>
                  <a:pt x="55" y="481"/>
                  <a:pt x="82" y="481"/>
                  <a:pt x="90" y="480"/>
                </a:cubicBezTo>
                <a:cubicBezTo>
                  <a:pt x="100" y="474"/>
                  <a:pt x="94" y="477"/>
                  <a:pt x="108" y="472"/>
                </a:cubicBezTo>
                <a:cubicBezTo>
                  <a:pt x="112" y="471"/>
                  <a:pt x="120" y="468"/>
                  <a:pt x="120" y="468"/>
                </a:cubicBezTo>
                <a:cubicBezTo>
                  <a:pt x="125" y="461"/>
                  <a:pt x="129" y="461"/>
                  <a:pt x="134" y="454"/>
                </a:cubicBezTo>
                <a:cubicBezTo>
                  <a:pt x="128" y="435"/>
                  <a:pt x="94" y="434"/>
                  <a:pt x="78" y="426"/>
                </a:cubicBezTo>
                <a:cubicBezTo>
                  <a:pt x="57" y="429"/>
                  <a:pt x="61" y="435"/>
                  <a:pt x="44" y="444"/>
                </a:cubicBezTo>
                <a:lnTo>
                  <a:pt x="34" y="430"/>
                </a:lnTo>
                <a:cubicBezTo>
                  <a:pt x="34" y="430"/>
                  <a:pt x="34" y="430"/>
                  <a:pt x="34" y="430"/>
                </a:cubicBezTo>
                <a:cubicBezTo>
                  <a:pt x="23" y="422"/>
                  <a:pt x="19" y="422"/>
                  <a:pt x="6" y="418"/>
                </a:cubicBezTo>
                <a:cubicBezTo>
                  <a:pt x="1" y="410"/>
                  <a:pt x="0" y="405"/>
                  <a:pt x="10" y="402"/>
                </a:cubicBezTo>
                <a:cubicBezTo>
                  <a:pt x="20" y="404"/>
                  <a:pt x="25" y="407"/>
                  <a:pt x="34" y="410"/>
                </a:cubicBezTo>
                <a:cubicBezTo>
                  <a:pt x="41" y="406"/>
                  <a:pt x="42" y="401"/>
                  <a:pt x="50" y="398"/>
                </a:cubicBezTo>
                <a:cubicBezTo>
                  <a:pt x="64" y="401"/>
                  <a:pt x="74" y="406"/>
                  <a:pt x="88" y="408"/>
                </a:cubicBezTo>
                <a:cubicBezTo>
                  <a:pt x="104" y="403"/>
                  <a:pt x="85" y="411"/>
                  <a:pt x="96" y="400"/>
                </a:cubicBezTo>
                <a:cubicBezTo>
                  <a:pt x="102" y="394"/>
                  <a:pt x="112" y="397"/>
                  <a:pt x="120" y="396"/>
                </a:cubicBezTo>
                <a:cubicBezTo>
                  <a:pt x="119" y="392"/>
                  <a:pt x="111" y="387"/>
                  <a:pt x="114" y="384"/>
                </a:cubicBezTo>
                <a:cubicBezTo>
                  <a:pt x="116" y="382"/>
                  <a:pt x="118" y="387"/>
                  <a:pt x="120" y="388"/>
                </a:cubicBezTo>
                <a:cubicBezTo>
                  <a:pt x="125" y="389"/>
                  <a:pt x="131" y="389"/>
                  <a:pt x="136" y="390"/>
                </a:cubicBezTo>
                <a:cubicBezTo>
                  <a:pt x="138" y="396"/>
                  <a:pt x="138" y="407"/>
                  <a:pt x="142" y="412"/>
                </a:cubicBezTo>
                <a:cubicBezTo>
                  <a:pt x="152" y="425"/>
                  <a:pt x="188" y="428"/>
                  <a:pt x="202" y="432"/>
                </a:cubicBezTo>
                <a:cubicBezTo>
                  <a:pt x="212" y="431"/>
                  <a:pt x="223" y="433"/>
                  <a:pt x="232" y="430"/>
                </a:cubicBezTo>
                <a:cubicBezTo>
                  <a:pt x="235" y="429"/>
                  <a:pt x="226" y="416"/>
                  <a:pt x="226" y="416"/>
                </a:cubicBezTo>
                <a:cubicBezTo>
                  <a:pt x="219" y="412"/>
                  <a:pt x="207" y="411"/>
                  <a:pt x="200" y="410"/>
                </a:cubicBezTo>
                <a:cubicBezTo>
                  <a:pt x="192" y="399"/>
                  <a:pt x="203" y="391"/>
                  <a:pt x="190" y="382"/>
                </a:cubicBezTo>
                <a:cubicBezTo>
                  <a:pt x="179" y="385"/>
                  <a:pt x="184" y="389"/>
                  <a:pt x="174" y="392"/>
                </a:cubicBezTo>
                <a:cubicBezTo>
                  <a:pt x="156" y="390"/>
                  <a:pt x="147" y="391"/>
                  <a:pt x="144" y="372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5183188" y="5331048"/>
            <a:ext cx="2055812" cy="1122363"/>
          </a:xfrm>
          <a:custGeom>
            <a:avLst/>
            <a:gdLst>
              <a:gd name="T0" fmla="*/ 2147483647 w 1067"/>
              <a:gd name="T1" fmla="*/ 2147483647 h 633"/>
              <a:gd name="T2" fmla="*/ 2147483647 w 1067"/>
              <a:gd name="T3" fmla="*/ 2147483647 h 633"/>
              <a:gd name="T4" fmla="*/ 2147483647 w 1067"/>
              <a:gd name="T5" fmla="*/ 2147483647 h 633"/>
              <a:gd name="T6" fmla="*/ 2147483647 w 1067"/>
              <a:gd name="T7" fmla="*/ 2147483647 h 633"/>
              <a:gd name="T8" fmla="*/ 2147483647 w 1067"/>
              <a:gd name="T9" fmla="*/ 2147483647 h 633"/>
              <a:gd name="T10" fmla="*/ 2147483647 w 1067"/>
              <a:gd name="T11" fmla="*/ 2147483647 h 633"/>
              <a:gd name="T12" fmla="*/ 2147483647 w 1067"/>
              <a:gd name="T13" fmla="*/ 2147483647 h 633"/>
              <a:gd name="T14" fmla="*/ 2147483647 w 1067"/>
              <a:gd name="T15" fmla="*/ 2147483647 h 633"/>
              <a:gd name="T16" fmla="*/ 2147483647 w 1067"/>
              <a:gd name="T17" fmla="*/ 2147483647 h 633"/>
              <a:gd name="T18" fmla="*/ 2147483647 w 1067"/>
              <a:gd name="T19" fmla="*/ 2147483647 h 633"/>
              <a:gd name="T20" fmla="*/ 2147483647 w 1067"/>
              <a:gd name="T21" fmla="*/ 2147483647 h 633"/>
              <a:gd name="T22" fmla="*/ 2147483647 w 1067"/>
              <a:gd name="T23" fmla="*/ 2147483647 h 633"/>
              <a:gd name="T24" fmla="*/ 2147483647 w 1067"/>
              <a:gd name="T25" fmla="*/ 2147483647 h 633"/>
              <a:gd name="T26" fmla="*/ 2147483647 w 1067"/>
              <a:gd name="T27" fmla="*/ 2147483647 h 633"/>
              <a:gd name="T28" fmla="*/ 2147483647 w 1067"/>
              <a:gd name="T29" fmla="*/ 2147483647 h 633"/>
              <a:gd name="T30" fmla="*/ 2147483647 w 1067"/>
              <a:gd name="T31" fmla="*/ 2147483647 h 633"/>
              <a:gd name="T32" fmla="*/ 2147483647 w 1067"/>
              <a:gd name="T33" fmla="*/ 2147483647 h 633"/>
              <a:gd name="T34" fmla="*/ 2147483647 w 1067"/>
              <a:gd name="T35" fmla="*/ 2147483647 h 633"/>
              <a:gd name="T36" fmla="*/ 2147483647 w 1067"/>
              <a:gd name="T37" fmla="*/ 2147483647 h 633"/>
              <a:gd name="T38" fmla="*/ 2147483647 w 1067"/>
              <a:gd name="T39" fmla="*/ 2147483647 h 633"/>
              <a:gd name="T40" fmla="*/ 2147483647 w 1067"/>
              <a:gd name="T41" fmla="*/ 2147483647 h 633"/>
              <a:gd name="T42" fmla="*/ 2147483647 w 1067"/>
              <a:gd name="T43" fmla="*/ 2147483647 h 633"/>
              <a:gd name="T44" fmla="*/ 2147483647 w 1067"/>
              <a:gd name="T45" fmla="*/ 2147483647 h 633"/>
              <a:gd name="T46" fmla="*/ 2147483647 w 1067"/>
              <a:gd name="T47" fmla="*/ 2147483647 h 633"/>
              <a:gd name="T48" fmla="*/ 2147483647 w 1067"/>
              <a:gd name="T49" fmla="*/ 2147483647 h 633"/>
              <a:gd name="T50" fmla="*/ 2147483647 w 1067"/>
              <a:gd name="T51" fmla="*/ 2147483647 h 633"/>
              <a:gd name="T52" fmla="*/ 2147483647 w 1067"/>
              <a:gd name="T53" fmla="*/ 2147483647 h 633"/>
              <a:gd name="T54" fmla="*/ 2147483647 w 1067"/>
              <a:gd name="T55" fmla="*/ 2147483647 h 633"/>
              <a:gd name="T56" fmla="*/ 2147483647 w 1067"/>
              <a:gd name="T57" fmla="*/ 2147483647 h 633"/>
              <a:gd name="T58" fmla="*/ 2147483647 w 1067"/>
              <a:gd name="T59" fmla="*/ 2147483647 h 633"/>
              <a:gd name="T60" fmla="*/ 2147483647 w 1067"/>
              <a:gd name="T61" fmla="*/ 2147483647 h 633"/>
              <a:gd name="T62" fmla="*/ 2147483647 w 1067"/>
              <a:gd name="T63" fmla="*/ 2147483647 h 633"/>
              <a:gd name="T64" fmla="*/ 2147483647 w 1067"/>
              <a:gd name="T65" fmla="*/ 2147483647 h 633"/>
              <a:gd name="T66" fmla="*/ 2147483647 w 1067"/>
              <a:gd name="T67" fmla="*/ 2147483647 h 633"/>
              <a:gd name="T68" fmla="*/ 2147483647 w 1067"/>
              <a:gd name="T69" fmla="*/ 2147483647 h 633"/>
              <a:gd name="T70" fmla="*/ 2147483647 w 1067"/>
              <a:gd name="T71" fmla="*/ 2147483647 h 633"/>
              <a:gd name="T72" fmla="*/ 2147483647 w 1067"/>
              <a:gd name="T73" fmla="*/ 2147483647 h 633"/>
              <a:gd name="T74" fmla="*/ 2147483647 w 1067"/>
              <a:gd name="T75" fmla="*/ 2147483647 h 633"/>
              <a:gd name="T76" fmla="*/ 2147483647 w 1067"/>
              <a:gd name="T77" fmla="*/ 2147483647 h 633"/>
              <a:gd name="T78" fmla="*/ 2147483647 w 1067"/>
              <a:gd name="T79" fmla="*/ 2147483647 h 633"/>
              <a:gd name="T80" fmla="*/ 2147483647 w 1067"/>
              <a:gd name="T81" fmla="*/ 2147483647 h 633"/>
              <a:gd name="T82" fmla="*/ 2147483647 w 1067"/>
              <a:gd name="T83" fmla="*/ 2147483647 h 633"/>
              <a:gd name="T84" fmla="*/ 2147483647 w 1067"/>
              <a:gd name="T85" fmla="*/ 2147483647 h 63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67"/>
              <a:gd name="T130" fmla="*/ 0 h 633"/>
              <a:gd name="T131" fmla="*/ 1067 w 1067"/>
              <a:gd name="T132" fmla="*/ 633 h 63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67" h="633">
                <a:moveTo>
                  <a:pt x="219" y="125"/>
                </a:moveTo>
                <a:cubicBezTo>
                  <a:pt x="220" y="123"/>
                  <a:pt x="220" y="121"/>
                  <a:pt x="222" y="120"/>
                </a:cubicBezTo>
                <a:cubicBezTo>
                  <a:pt x="227" y="118"/>
                  <a:pt x="232" y="120"/>
                  <a:pt x="237" y="119"/>
                </a:cubicBezTo>
                <a:cubicBezTo>
                  <a:pt x="241" y="118"/>
                  <a:pt x="247" y="113"/>
                  <a:pt x="251" y="111"/>
                </a:cubicBezTo>
                <a:cubicBezTo>
                  <a:pt x="268" y="114"/>
                  <a:pt x="262" y="110"/>
                  <a:pt x="275" y="105"/>
                </a:cubicBezTo>
                <a:cubicBezTo>
                  <a:pt x="282" y="95"/>
                  <a:pt x="293" y="106"/>
                  <a:pt x="302" y="98"/>
                </a:cubicBezTo>
                <a:cubicBezTo>
                  <a:pt x="303" y="91"/>
                  <a:pt x="305" y="84"/>
                  <a:pt x="308" y="78"/>
                </a:cubicBezTo>
                <a:cubicBezTo>
                  <a:pt x="301" y="77"/>
                  <a:pt x="297" y="75"/>
                  <a:pt x="290" y="74"/>
                </a:cubicBezTo>
                <a:cubicBezTo>
                  <a:pt x="285" y="66"/>
                  <a:pt x="289" y="56"/>
                  <a:pt x="281" y="50"/>
                </a:cubicBezTo>
                <a:cubicBezTo>
                  <a:pt x="278" y="44"/>
                  <a:pt x="282" y="41"/>
                  <a:pt x="279" y="35"/>
                </a:cubicBezTo>
                <a:cubicBezTo>
                  <a:pt x="288" y="29"/>
                  <a:pt x="296" y="22"/>
                  <a:pt x="305" y="17"/>
                </a:cubicBezTo>
                <a:cubicBezTo>
                  <a:pt x="308" y="0"/>
                  <a:pt x="331" y="19"/>
                  <a:pt x="341" y="21"/>
                </a:cubicBezTo>
                <a:cubicBezTo>
                  <a:pt x="342" y="28"/>
                  <a:pt x="346" y="35"/>
                  <a:pt x="353" y="36"/>
                </a:cubicBezTo>
                <a:cubicBezTo>
                  <a:pt x="357" y="42"/>
                  <a:pt x="358" y="44"/>
                  <a:pt x="365" y="45"/>
                </a:cubicBezTo>
                <a:cubicBezTo>
                  <a:pt x="371" y="39"/>
                  <a:pt x="369" y="36"/>
                  <a:pt x="377" y="35"/>
                </a:cubicBezTo>
                <a:cubicBezTo>
                  <a:pt x="388" y="36"/>
                  <a:pt x="388" y="43"/>
                  <a:pt x="398" y="45"/>
                </a:cubicBezTo>
                <a:cubicBezTo>
                  <a:pt x="404" y="48"/>
                  <a:pt x="406" y="45"/>
                  <a:pt x="411" y="42"/>
                </a:cubicBezTo>
                <a:cubicBezTo>
                  <a:pt x="419" y="43"/>
                  <a:pt x="430" y="38"/>
                  <a:pt x="434" y="45"/>
                </a:cubicBezTo>
                <a:cubicBezTo>
                  <a:pt x="440" y="55"/>
                  <a:pt x="446" y="59"/>
                  <a:pt x="458" y="62"/>
                </a:cubicBezTo>
                <a:cubicBezTo>
                  <a:pt x="466" y="72"/>
                  <a:pt x="458" y="59"/>
                  <a:pt x="459" y="71"/>
                </a:cubicBezTo>
                <a:cubicBezTo>
                  <a:pt x="460" y="77"/>
                  <a:pt x="468" y="86"/>
                  <a:pt x="473" y="89"/>
                </a:cubicBezTo>
                <a:cubicBezTo>
                  <a:pt x="476" y="94"/>
                  <a:pt x="479" y="99"/>
                  <a:pt x="482" y="104"/>
                </a:cubicBezTo>
                <a:cubicBezTo>
                  <a:pt x="483" y="112"/>
                  <a:pt x="482" y="127"/>
                  <a:pt x="491" y="129"/>
                </a:cubicBezTo>
                <a:cubicBezTo>
                  <a:pt x="501" y="134"/>
                  <a:pt x="511" y="132"/>
                  <a:pt x="521" y="131"/>
                </a:cubicBezTo>
                <a:cubicBezTo>
                  <a:pt x="525" y="124"/>
                  <a:pt x="528" y="117"/>
                  <a:pt x="536" y="116"/>
                </a:cubicBezTo>
                <a:cubicBezTo>
                  <a:pt x="549" y="110"/>
                  <a:pt x="550" y="113"/>
                  <a:pt x="564" y="114"/>
                </a:cubicBezTo>
                <a:cubicBezTo>
                  <a:pt x="568" y="121"/>
                  <a:pt x="573" y="142"/>
                  <a:pt x="582" y="144"/>
                </a:cubicBezTo>
                <a:cubicBezTo>
                  <a:pt x="589" y="146"/>
                  <a:pt x="595" y="146"/>
                  <a:pt x="602" y="147"/>
                </a:cubicBezTo>
                <a:cubicBezTo>
                  <a:pt x="607" y="155"/>
                  <a:pt x="617" y="153"/>
                  <a:pt x="626" y="155"/>
                </a:cubicBezTo>
                <a:cubicBezTo>
                  <a:pt x="630" y="158"/>
                  <a:pt x="635" y="161"/>
                  <a:pt x="639" y="164"/>
                </a:cubicBezTo>
                <a:cubicBezTo>
                  <a:pt x="642" y="170"/>
                  <a:pt x="649" y="177"/>
                  <a:pt x="653" y="183"/>
                </a:cubicBezTo>
                <a:cubicBezTo>
                  <a:pt x="654" y="189"/>
                  <a:pt x="656" y="195"/>
                  <a:pt x="659" y="201"/>
                </a:cubicBezTo>
                <a:cubicBezTo>
                  <a:pt x="660" y="217"/>
                  <a:pt x="663" y="233"/>
                  <a:pt x="648" y="242"/>
                </a:cubicBezTo>
                <a:cubicBezTo>
                  <a:pt x="641" y="251"/>
                  <a:pt x="646" y="254"/>
                  <a:pt x="656" y="252"/>
                </a:cubicBezTo>
                <a:cubicBezTo>
                  <a:pt x="668" y="255"/>
                  <a:pt x="670" y="267"/>
                  <a:pt x="683" y="270"/>
                </a:cubicBezTo>
                <a:cubicBezTo>
                  <a:pt x="685" y="270"/>
                  <a:pt x="687" y="270"/>
                  <a:pt x="689" y="269"/>
                </a:cubicBezTo>
                <a:cubicBezTo>
                  <a:pt x="691" y="268"/>
                  <a:pt x="690" y="264"/>
                  <a:pt x="692" y="264"/>
                </a:cubicBezTo>
                <a:cubicBezTo>
                  <a:pt x="694" y="264"/>
                  <a:pt x="706" y="266"/>
                  <a:pt x="710" y="267"/>
                </a:cubicBezTo>
                <a:cubicBezTo>
                  <a:pt x="715" y="270"/>
                  <a:pt x="717" y="273"/>
                  <a:pt x="722" y="275"/>
                </a:cubicBezTo>
                <a:cubicBezTo>
                  <a:pt x="729" y="284"/>
                  <a:pt x="731" y="282"/>
                  <a:pt x="744" y="284"/>
                </a:cubicBezTo>
                <a:cubicBezTo>
                  <a:pt x="751" y="289"/>
                  <a:pt x="754" y="289"/>
                  <a:pt x="758" y="282"/>
                </a:cubicBezTo>
                <a:cubicBezTo>
                  <a:pt x="759" y="273"/>
                  <a:pt x="761" y="273"/>
                  <a:pt x="770" y="272"/>
                </a:cubicBezTo>
                <a:cubicBezTo>
                  <a:pt x="775" y="270"/>
                  <a:pt x="780" y="269"/>
                  <a:pt x="785" y="267"/>
                </a:cubicBezTo>
                <a:cubicBezTo>
                  <a:pt x="793" y="261"/>
                  <a:pt x="807" y="261"/>
                  <a:pt x="816" y="260"/>
                </a:cubicBezTo>
                <a:cubicBezTo>
                  <a:pt x="819" y="254"/>
                  <a:pt x="821" y="252"/>
                  <a:pt x="827" y="249"/>
                </a:cubicBezTo>
                <a:cubicBezTo>
                  <a:pt x="837" y="239"/>
                  <a:pt x="836" y="217"/>
                  <a:pt x="851" y="215"/>
                </a:cubicBezTo>
                <a:cubicBezTo>
                  <a:pt x="858" y="211"/>
                  <a:pt x="865" y="214"/>
                  <a:pt x="872" y="218"/>
                </a:cubicBezTo>
                <a:cubicBezTo>
                  <a:pt x="877" y="225"/>
                  <a:pt x="881" y="234"/>
                  <a:pt x="888" y="239"/>
                </a:cubicBezTo>
                <a:cubicBezTo>
                  <a:pt x="901" y="238"/>
                  <a:pt x="906" y="240"/>
                  <a:pt x="911" y="230"/>
                </a:cubicBezTo>
                <a:cubicBezTo>
                  <a:pt x="916" y="207"/>
                  <a:pt x="933" y="202"/>
                  <a:pt x="954" y="200"/>
                </a:cubicBezTo>
                <a:cubicBezTo>
                  <a:pt x="965" y="195"/>
                  <a:pt x="952" y="200"/>
                  <a:pt x="972" y="197"/>
                </a:cubicBezTo>
                <a:cubicBezTo>
                  <a:pt x="980" y="196"/>
                  <a:pt x="984" y="189"/>
                  <a:pt x="992" y="188"/>
                </a:cubicBezTo>
                <a:cubicBezTo>
                  <a:pt x="1002" y="189"/>
                  <a:pt x="1005" y="197"/>
                  <a:pt x="1011" y="198"/>
                </a:cubicBezTo>
                <a:cubicBezTo>
                  <a:pt x="1019" y="199"/>
                  <a:pt x="1027" y="199"/>
                  <a:pt x="1035" y="200"/>
                </a:cubicBezTo>
                <a:cubicBezTo>
                  <a:pt x="1038" y="212"/>
                  <a:pt x="1042" y="208"/>
                  <a:pt x="1052" y="206"/>
                </a:cubicBezTo>
                <a:cubicBezTo>
                  <a:pt x="1064" y="208"/>
                  <a:pt x="1067" y="226"/>
                  <a:pt x="1053" y="228"/>
                </a:cubicBezTo>
                <a:cubicBezTo>
                  <a:pt x="1047" y="231"/>
                  <a:pt x="1034" y="233"/>
                  <a:pt x="1034" y="233"/>
                </a:cubicBezTo>
                <a:cubicBezTo>
                  <a:pt x="1029" y="240"/>
                  <a:pt x="1023" y="246"/>
                  <a:pt x="1020" y="254"/>
                </a:cubicBezTo>
                <a:cubicBezTo>
                  <a:pt x="1019" y="263"/>
                  <a:pt x="1016" y="269"/>
                  <a:pt x="1010" y="276"/>
                </a:cubicBezTo>
                <a:cubicBezTo>
                  <a:pt x="1008" y="287"/>
                  <a:pt x="1007" y="297"/>
                  <a:pt x="1014" y="306"/>
                </a:cubicBezTo>
                <a:cubicBezTo>
                  <a:pt x="1017" y="324"/>
                  <a:pt x="1014" y="318"/>
                  <a:pt x="1019" y="327"/>
                </a:cubicBezTo>
                <a:cubicBezTo>
                  <a:pt x="1021" y="335"/>
                  <a:pt x="1019" y="338"/>
                  <a:pt x="1011" y="339"/>
                </a:cubicBezTo>
                <a:cubicBezTo>
                  <a:pt x="1004" y="345"/>
                  <a:pt x="996" y="345"/>
                  <a:pt x="987" y="347"/>
                </a:cubicBezTo>
                <a:cubicBezTo>
                  <a:pt x="977" y="355"/>
                  <a:pt x="963" y="358"/>
                  <a:pt x="950" y="360"/>
                </a:cubicBezTo>
                <a:cubicBezTo>
                  <a:pt x="944" y="361"/>
                  <a:pt x="933" y="363"/>
                  <a:pt x="933" y="363"/>
                </a:cubicBezTo>
                <a:cubicBezTo>
                  <a:pt x="924" y="367"/>
                  <a:pt x="915" y="368"/>
                  <a:pt x="905" y="369"/>
                </a:cubicBezTo>
                <a:cubicBezTo>
                  <a:pt x="894" y="374"/>
                  <a:pt x="881" y="377"/>
                  <a:pt x="869" y="378"/>
                </a:cubicBezTo>
                <a:cubicBezTo>
                  <a:pt x="853" y="377"/>
                  <a:pt x="855" y="377"/>
                  <a:pt x="849" y="365"/>
                </a:cubicBezTo>
                <a:cubicBezTo>
                  <a:pt x="848" y="357"/>
                  <a:pt x="842" y="351"/>
                  <a:pt x="834" y="350"/>
                </a:cubicBezTo>
                <a:cubicBezTo>
                  <a:pt x="825" y="346"/>
                  <a:pt x="830" y="339"/>
                  <a:pt x="821" y="336"/>
                </a:cubicBezTo>
                <a:cubicBezTo>
                  <a:pt x="805" y="338"/>
                  <a:pt x="790" y="341"/>
                  <a:pt x="774" y="344"/>
                </a:cubicBezTo>
                <a:cubicBezTo>
                  <a:pt x="768" y="349"/>
                  <a:pt x="767" y="355"/>
                  <a:pt x="759" y="357"/>
                </a:cubicBezTo>
                <a:cubicBezTo>
                  <a:pt x="753" y="366"/>
                  <a:pt x="751" y="376"/>
                  <a:pt x="743" y="384"/>
                </a:cubicBezTo>
                <a:cubicBezTo>
                  <a:pt x="744" y="391"/>
                  <a:pt x="747" y="397"/>
                  <a:pt x="738" y="399"/>
                </a:cubicBezTo>
                <a:cubicBezTo>
                  <a:pt x="732" y="402"/>
                  <a:pt x="726" y="407"/>
                  <a:pt x="720" y="411"/>
                </a:cubicBezTo>
                <a:cubicBezTo>
                  <a:pt x="714" y="421"/>
                  <a:pt x="706" y="427"/>
                  <a:pt x="696" y="431"/>
                </a:cubicBezTo>
                <a:cubicBezTo>
                  <a:pt x="692" y="437"/>
                  <a:pt x="695" y="444"/>
                  <a:pt x="690" y="449"/>
                </a:cubicBezTo>
                <a:cubicBezTo>
                  <a:pt x="687" y="452"/>
                  <a:pt x="681" y="456"/>
                  <a:pt x="681" y="456"/>
                </a:cubicBezTo>
                <a:cubicBezTo>
                  <a:pt x="680" y="462"/>
                  <a:pt x="677" y="470"/>
                  <a:pt x="671" y="473"/>
                </a:cubicBezTo>
                <a:cubicBezTo>
                  <a:pt x="660" y="469"/>
                  <a:pt x="664" y="460"/>
                  <a:pt x="651" y="458"/>
                </a:cubicBezTo>
                <a:cubicBezTo>
                  <a:pt x="637" y="460"/>
                  <a:pt x="632" y="464"/>
                  <a:pt x="617" y="465"/>
                </a:cubicBezTo>
                <a:cubicBezTo>
                  <a:pt x="610" y="469"/>
                  <a:pt x="604" y="470"/>
                  <a:pt x="596" y="471"/>
                </a:cubicBezTo>
                <a:cubicBezTo>
                  <a:pt x="590" y="473"/>
                  <a:pt x="587" y="475"/>
                  <a:pt x="594" y="470"/>
                </a:cubicBezTo>
                <a:cubicBezTo>
                  <a:pt x="601" y="465"/>
                  <a:pt x="603" y="467"/>
                  <a:pt x="588" y="468"/>
                </a:cubicBezTo>
                <a:cubicBezTo>
                  <a:pt x="578" y="476"/>
                  <a:pt x="566" y="483"/>
                  <a:pt x="557" y="492"/>
                </a:cubicBezTo>
                <a:cubicBezTo>
                  <a:pt x="552" y="503"/>
                  <a:pt x="552" y="501"/>
                  <a:pt x="537" y="503"/>
                </a:cubicBezTo>
                <a:cubicBezTo>
                  <a:pt x="512" y="522"/>
                  <a:pt x="504" y="557"/>
                  <a:pt x="480" y="576"/>
                </a:cubicBezTo>
                <a:cubicBezTo>
                  <a:pt x="476" y="582"/>
                  <a:pt x="472" y="587"/>
                  <a:pt x="465" y="590"/>
                </a:cubicBezTo>
                <a:cubicBezTo>
                  <a:pt x="461" y="595"/>
                  <a:pt x="456" y="602"/>
                  <a:pt x="450" y="603"/>
                </a:cubicBezTo>
                <a:cubicBezTo>
                  <a:pt x="449" y="609"/>
                  <a:pt x="443" y="614"/>
                  <a:pt x="437" y="617"/>
                </a:cubicBezTo>
                <a:cubicBezTo>
                  <a:pt x="431" y="624"/>
                  <a:pt x="421" y="631"/>
                  <a:pt x="411" y="633"/>
                </a:cubicBezTo>
                <a:cubicBezTo>
                  <a:pt x="393" y="632"/>
                  <a:pt x="380" y="630"/>
                  <a:pt x="363" y="633"/>
                </a:cubicBezTo>
                <a:cubicBezTo>
                  <a:pt x="325" y="632"/>
                  <a:pt x="338" y="633"/>
                  <a:pt x="318" y="629"/>
                </a:cubicBezTo>
                <a:cubicBezTo>
                  <a:pt x="294" y="611"/>
                  <a:pt x="332" y="613"/>
                  <a:pt x="287" y="611"/>
                </a:cubicBezTo>
                <a:cubicBezTo>
                  <a:pt x="284" y="606"/>
                  <a:pt x="283" y="603"/>
                  <a:pt x="278" y="600"/>
                </a:cubicBezTo>
                <a:cubicBezTo>
                  <a:pt x="273" y="591"/>
                  <a:pt x="272" y="586"/>
                  <a:pt x="261" y="584"/>
                </a:cubicBezTo>
                <a:cubicBezTo>
                  <a:pt x="250" y="579"/>
                  <a:pt x="257" y="569"/>
                  <a:pt x="264" y="563"/>
                </a:cubicBezTo>
                <a:cubicBezTo>
                  <a:pt x="268" y="554"/>
                  <a:pt x="273" y="548"/>
                  <a:pt x="281" y="543"/>
                </a:cubicBezTo>
                <a:cubicBezTo>
                  <a:pt x="298" y="520"/>
                  <a:pt x="282" y="487"/>
                  <a:pt x="297" y="462"/>
                </a:cubicBezTo>
                <a:cubicBezTo>
                  <a:pt x="299" y="455"/>
                  <a:pt x="302" y="450"/>
                  <a:pt x="305" y="444"/>
                </a:cubicBezTo>
                <a:cubicBezTo>
                  <a:pt x="302" y="438"/>
                  <a:pt x="304" y="435"/>
                  <a:pt x="297" y="434"/>
                </a:cubicBezTo>
                <a:cubicBezTo>
                  <a:pt x="297" y="419"/>
                  <a:pt x="302" y="405"/>
                  <a:pt x="290" y="396"/>
                </a:cubicBezTo>
                <a:cubicBezTo>
                  <a:pt x="287" y="391"/>
                  <a:pt x="284" y="389"/>
                  <a:pt x="282" y="384"/>
                </a:cubicBezTo>
                <a:cubicBezTo>
                  <a:pt x="281" y="372"/>
                  <a:pt x="279" y="376"/>
                  <a:pt x="273" y="368"/>
                </a:cubicBezTo>
                <a:cubicBezTo>
                  <a:pt x="271" y="358"/>
                  <a:pt x="261" y="355"/>
                  <a:pt x="252" y="353"/>
                </a:cubicBezTo>
                <a:cubicBezTo>
                  <a:pt x="234" y="354"/>
                  <a:pt x="235" y="354"/>
                  <a:pt x="222" y="357"/>
                </a:cubicBezTo>
                <a:cubicBezTo>
                  <a:pt x="218" y="363"/>
                  <a:pt x="217" y="365"/>
                  <a:pt x="210" y="366"/>
                </a:cubicBezTo>
                <a:cubicBezTo>
                  <a:pt x="202" y="365"/>
                  <a:pt x="198" y="363"/>
                  <a:pt x="189" y="362"/>
                </a:cubicBezTo>
                <a:cubicBezTo>
                  <a:pt x="181" y="359"/>
                  <a:pt x="181" y="357"/>
                  <a:pt x="177" y="350"/>
                </a:cubicBezTo>
                <a:cubicBezTo>
                  <a:pt x="174" y="336"/>
                  <a:pt x="150" y="321"/>
                  <a:pt x="138" y="314"/>
                </a:cubicBezTo>
                <a:cubicBezTo>
                  <a:pt x="134" y="308"/>
                  <a:pt x="133" y="306"/>
                  <a:pt x="126" y="305"/>
                </a:cubicBezTo>
                <a:cubicBezTo>
                  <a:pt x="119" y="300"/>
                  <a:pt x="112" y="299"/>
                  <a:pt x="104" y="297"/>
                </a:cubicBezTo>
                <a:cubicBezTo>
                  <a:pt x="86" y="298"/>
                  <a:pt x="78" y="300"/>
                  <a:pt x="63" y="303"/>
                </a:cubicBezTo>
                <a:cubicBezTo>
                  <a:pt x="57" y="306"/>
                  <a:pt x="51" y="308"/>
                  <a:pt x="45" y="312"/>
                </a:cubicBezTo>
                <a:cubicBezTo>
                  <a:pt x="18" y="311"/>
                  <a:pt x="24" y="309"/>
                  <a:pt x="6" y="303"/>
                </a:cubicBezTo>
                <a:cubicBezTo>
                  <a:pt x="3" y="299"/>
                  <a:pt x="2" y="295"/>
                  <a:pt x="0" y="290"/>
                </a:cubicBezTo>
                <a:cubicBezTo>
                  <a:pt x="3" y="281"/>
                  <a:pt x="12" y="278"/>
                  <a:pt x="20" y="273"/>
                </a:cubicBezTo>
                <a:cubicBezTo>
                  <a:pt x="24" y="268"/>
                  <a:pt x="28" y="268"/>
                  <a:pt x="32" y="263"/>
                </a:cubicBezTo>
                <a:cubicBezTo>
                  <a:pt x="33" y="252"/>
                  <a:pt x="34" y="253"/>
                  <a:pt x="44" y="251"/>
                </a:cubicBezTo>
                <a:cubicBezTo>
                  <a:pt x="48" y="249"/>
                  <a:pt x="53" y="248"/>
                  <a:pt x="57" y="246"/>
                </a:cubicBezTo>
                <a:cubicBezTo>
                  <a:pt x="69" y="231"/>
                  <a:pt x="50" y="253"/>
                  <a:pt x="65" y="240"/>
                </a:cubicBezTo>
                <a:cubicBezTo>
                  <a:pt x="73" y="233"/>
                  <a:pt x="73" y="226"/>
                  <a:pt x="83" y="222"/>
                </a:cubicBezTo>
                <a:cubicBezTo>
                  <a:pt x="92" y="210"/>
                  <a:pt x="93" y="197"/>
                  <a:pt x="111" y="194"/>
                </a:cubicBezTo>
                <a:cubicBezTo>
                  <a:pt x="125" y="185"/>
                  <a:pt x="109" y="197"/>
                  <a:pt x="117" y="186"/>
                </a:cubicBezTo>
                <a:cubicBezTo>
                  <a:pt x="124" y="176"/>
                  <a:pt x="136" y="174"/>
                  <a:pt x="147" y="173"/>
                </a:cubicBezTo>
                <a:cubicBezTo>
                  <a:pt x="152" y="170"/>
                  <a:pt x="155" y="167"/>
                  <a:pt x="158" y="161"/>
                </a:cubicBezTo>
                <a:cubicBezTo>
                  <a:pt x="160" y="151"/>
                  <a:pt x="163" y="145"/>
                  <a:pt x="173" y="141"/>
                </a:cubicBezTo>
                <a:cubicBezTo>
                  <a:pt x="180" y="145"/>
                  <a:pt x="182" y="144"/>
                  <a:pt x="183" y="153"/>
                </a:cubicBezTo>
                <a:cubicBezTo>
                  <a:pt x="198" y="152"/>
                  <a:pt x="203" y="149"/>
                  <a:pt x="212" y="137"/>
                </a:cubicBezTo>
                <a:cubicBezTo>
                  <a:pt x="213" y="134"/>
                  <a:pt x="213" y="131"/>
                  <a:pt x="215" y="128"/>
                </a:cubicBezTo>
                <a:cubicBezTo>
                  <a:pt x="216" y="127"/>
                  <a:pt x="219" y="125"/>
                  <a:pt x="219" y="125"/>
                </a:cubicBezTo>
                <a:close/>
              </a:path>
            </a:pathLst>
          </a:cu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2535238" y="1992536"/>
            <a:ext cx="1149350" cy="1341437"/>
          </a:xfrm>
          <a:custGeom>
            <a:avLst/>
            <a:gdLst>
              <a:gd name="T0" fmla="*/ 2147483647 w 595"/>
              <a:gd name="T1" fmla="*/ 2147483647 h 758"/>
              <a:gd name="T2" fmla="*/ 2147483647 w 595"/>
              <a:gd name="T3" fmla="*/ 2147483647 h 758"/>
              <a:gd name="T4" fmla="*/ 2147483647 w 595"/>
              <a:gd name="T5" fmla="*/ 2147483647 h 758"/>
              <a:gd name="T6" fmla="*/ 2147483647 w 595"/>
              <a:gd name="T7" fmla="*/ 2147483647 h 758"/>
              <a:gd name="T8" fmla="*/ 2147483647 w 595"/>
              <a:gd name="T9" fmla="*/ 2147483647 h 758"/>
              <a:gd name="T10" fmla="*/ 2147483647 w 595"/>
              <a:gd name="T11" fmla="*/ 2147483647 h 758"/>
              <a:gd name="T12" fmla="*/ 2147483647 w 595"/>
              <a:gd name="T13" fmla="*/ 2147483647 h 758"/>
              <a:gd name="T14" fmla="*/ 2147483647 w 595"/>
              <a:gd name="T15" fmla="*/ 2147483647 h 758"/>
              <a:gd name="T16" fmla="*/ 2147483647 w 595"/>
              <a:gd name="T17" fmla="*/ 2147483647 h 758"/>
              <a:gd name="T18" fmla="*/ 2147483647 w 595"/>
              <a:gd name="T19" fmla="*/ 2147483647 h 758"/>
              <a:gd name="T20" fmla="*/ 2147483647 w 595"/>
              <a:gd name="T21" fmla="*/ 2147483647 h 758"/>
              <a:gd name="T22" fmla="*/ 2147483647 w 595"/>
              <a:gd name="T23" fmla="*/ 2147483647 h 758"/>
              <a:gd name="T24" fmla="*/ 2147483647 w 595"/>
              <a:gd name="T25" fmla="*/ 2147483647 h 758"/>
              <a:gd name="T26" fmla="*/ 2147483647 w 595"/>
              <a:gd name="T27" fmla="*/ 2147483647 h 758"/>
              <a:gd name="T28" fmla="*/ 2147483647 w 595"/>
              <a:gd name="T29" fmla="*/ 2147483647 h 758"/>
              <a:gd name="T30" fmla="*/ 2147483647 w 595"/>
              <a:gd name="T31" fmla="*/ 2147483647 h 758"/>
              <a:gd name="T32" fmla="*/ 2147483647 w 595"/>
              <a:gd name="T33" fmla="*/ 2147483647 h 758"/>
              <a:gd name="T34" fmla="*/ 2147483647 w 595"/>
              <a:gd name="T35" fmla="*/ 2147483647 h 758"/>
              <a:gd name="T36" fmla="*/ 2147483647 w 595"/>
              <a:gd name="T37" fmla="*/ 2147483647 h 758"/>
              <a:gd name="T38" fmla="*/ 2147483647 w 595"/>
              <a:gd name="T39" fmla="*/ 2147483647 h 758"/>
              <a:gd name="T40" fmla="*/ 2147483647 w 595"/>
              <a:gd name="T41" fmla="*/ 2147483647 h 758"/>
              <a:gd name="T42" fmla="*/ 2147483647 w 595"/>
              <a:gd name="T43" fmla="*/ 2147483647 h 758"/>
              <a:gd name="T44" fmla="*/ 2147483647 w 595"/>
              <a:gd name="T45" fmla="*/ 2147483647 h 758"/>
              <a:gd name="T46" fmla="*/ 2147483647 w 595"/>
              <a:gd name="T47" fmla="*/ 2147483647 h 758"/>
              <a:gd name="T48" fmla="*/ 2147483647 w 595"/>
              <a:gd name="T49" fmla="*/ 2147483647 h 758"/>
              <a:gd name="T50" fmla="*/ 2147483647 w 595"/>
              <a:gd name="T51" fmla="*/ 2147483647 h 758"/>
              <a:gd name="T52" fmla="*/ 2147483647 w 595"/>
              <a:gd name="T53" fmla="*/ 2147483647 h 758"/>
              <a:gd name="T54" fmla="*/ 2147483647 w 595"/>
              <a:gd name="T55" fmla="*/ 2147483647 h 758"/>
              <a:gd name="T56" fmla="*/ 2147483647 w 595"/>
              <a:gd name="T57" fmla="*/ 2147483647 h 758"/>
              <a:gd name="T58" fmla="*/ 2147483647 w 595"/>
              <a:gd name="T59" fmla="*/ 2147483647 h 758"/>
              <a:gd name="T60" fmla="*/ 2147483647 w 595"/>
              <a:gd name="T61" fmla="*/ 2147483647 h 758"/>
              <a:gd name="T62" fmla="*/ 2147483647 w 595"/>
              <a:gd name="T63" fmla="*/ 2147483647 h 758"/>
              <a:gd name="T64" fmla="*/ 2147483647 w 595"/>
              <a:gd name="T65" fmla="*/ 2147483647 h 758"/>
              <a:gd name="T66" fmla="*/ 2147483647 w 595"/>
              <a:gd name="T67" fmla="*/ 2147483647 h 758"/>
              <a:gd name="T68" fmla="*/ 2147483647 w 595"/>
              <a:gd name="T69" fmla="*/ 2147483647 h 758"/>
              <a:gd name="T70" fmla="*/ 2147483647 w 595"/>
              <a:gd name="T71" fmla="*/ 2147483647 h 758"/>
              <a:gd name="T72" fmla="*/ 2147483647 w 595"/>
              <a:gd name="T73" fmla="*/ 2147483647 h 758"/>
              <a:gd name="T74" fmla="*/ 2147483647 w 595"/>
              <a:gd name="T75" fmla="*/ 2147483647 h 758"/>
              <a:gd name="T76" fmla="*/ 2147483647 w 595"/>
              <a:gd name="T77" fmla="*/ 2147483647 h 758"/>
              <a:gd name="T78" fmla="*/ 2147483647 w 595"/>
              <a:gd name="T79" fmla="*/ 2147483647 h 758"/>
              <a:gd name="T80" fmla="*/ 2147483647 w 595"/>
              <a:gd name="T81" fmla="*/ 2147483647 h 758"/>
              <a:gd name="T82" fmla="*/ 2147483647 w 595"/>
              <a:gd name="T83" fmla="*/ 2147483647 h 7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95"/>
              <a:gd name="T127" fmla="*/ 0 h 758"/>
              <a:gd name="T128" fmla="*/ 595 w 595"/>
              <a:gd name="T129" fmla="*/ 758 h 7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95" h="758">
                <a:moveTo>
                  <a:pt x="497" y="14"/>
                </a:moveTo>
                <a:cubicBezTo>
                  <a:pt x="501" y="31"/>
                  <a:pt x="495" y="15"/>
                  <a:pt x="505" y="26"/>
                </a:cubicBezTo>
                <a:cubicBezTo>
                  <a:pt x="508" y="30"/>
                  <a:pt x="513" y="38"/>
                  <a:pt x="513" y="38"/>
                </a:cubicBezTo>
                <a:cubicBezTo>
                  <a:pt x="517" y="56"/>
                  <a:pt x="517" y="75"/>
                  <a:pt x="507" y="90"/>
                </a:cubicBezTo>
                <a:cubicBezTo>
                  <a:pt x="506" y="104"/>
                  <a:pt x="507" y="125"/>
                  <a:pt x="491" y="130"/>
                </a:cubicBezTo>
                <a:cubicBezTo>
                  <a:pt x="496" y="151"/>
                  <a:pt x="501" y="157"/>
                  <a:pt x="523" y="160"/>
                </a:cubicBezTo>
                <a:cubicBezTo>
                  <a:pt x="528" y="176"/>
                  <a:pt x="526" y="168"/>
                  <a:pt x="529" y="184"/>
                </a:cubicBezTo>
                <a:cubicBezTo>
                  <a:pt x="528" y="193"/>
                  <a:pt x="528" y="203"/>
                  <a:pt x="527" y="212"/>
                </a:cubicBezTo>
                <a:cubicBezTo>
                  <a:pt x="526" y="218"/>
                  <a:pt x="521" y="230"/>
                  <a:pt x="521" y="230"/>
                </a:cubicBezTo>
                <a:cubicBezTo>
                  <a:pt x="527" y="247"/>
                  <a:pt x="532" y="264"/>
                  <a:pt x="535" y="282"/>
                </a:cubicBezTo>
                <a:cubicBezTo>
                  <a:pt x="538" y="296"/>
                  <a:pt x="533" y="293"/>
                  <a:pt x="543" y="296"/>
                </a:cubicBezTo>
                <a:cubicBezTo>
                  <a:pt x="550" y="306"/>
                  <a:pt x="545" y="301"/>
                  <a:pt x="559" y="310"/>
                </a:cubicBezTo>
                <a:cubicBezTo>
                  <a:pt x="561" y="311"/>
                  <a:pt x="565" y="314"/>
                  <a:pt x="565" y="314"/>
                </a:cubicBezTo>
                <a:cubicBezTo>
                  <a:pt x="573" y="326"/>
                  <a:pt x="571" y="334"/>
                  <a:pt x="559" y="342"/>
                </a:cubicBezTo>
                <a:cubicBezTo>
                  <a:pt x="554" y="356"/>
                  <a:pt x="550" y="378"/>
                  <a:pt x="535" y="382"/>
                </a:cubicBezTo>
                <a:cubicBezTo>
                  <a:pt x="524" y="389"/>
                  <a:pt x="520" y="401"/>
                  <a:pt x="533" y="410"/>
                </a:cubicBezTo>
                <a:cubicBezTo>
                  <a:pt x="538" y="417"/>
                  <a:pt x="542" y="417"/>
                  <a:pt x="549" y="422"/>
                </a:cubicBezTo>
                <a:cubicBezTo>
                  <a:pt x="554" y="429"/>
                  <a:pt x="558" y="428"/>
                  <a:pt x="561" y="436"/>
                </a:cubicBezTo>
                <a:cubicBezTo>
                  <a:pt x="564" y="480"/>
                  <a:pt x="555" y="463"/>
                  <a:pt x="575" y="476"/>
                </a:cubicBezTo>
                <a:cubicBezTo>
                  <a:pt x="584" y="490"/>
                  <a:pt x="590" y="506"/>
                  <a:pt x="593" y="522"/>
                </a:cubicBezTo>
                <a:cubicBezTo>
                  <a:pt x="592" y="544"/>
                  <a:pt x="595" y="575"/>
                  <a:pt x="587" y="598"/>
                </a:cubicBezTo>
                <a:cubicBezTo>
                  <a:pt x="585" y="610"/>
                  <a:pt x="587" y="619"/>
                  <a:pt x="577" y="626"/>
                </a:cubicBezTo>
                <a:cubicBezTo>
                  <a:pt x="574" y="636"/>
                  <a:pt x="562" y="640"/>
                  <a:pt x="553" y="646"/>
                </a:cubicBezTo>
                <a:cubicBezTo>
                  <a:pt x="550" y="654"/>
                  <a:pt x="544" y="654"/>
                  <a:pt x="541" y="662"/>
                </a:cubicBezTo>
                <a:cubicBezTo>
                  <a:pt x="537" y="671"/>
                  <a:pt x="536" y="678"/>
                  <a:pt x="531" y="686"/>
                </a:cubicBezTo>
                <a:cubicBezTo>
                  <a:pt x="527" y="708"/>
                  <a:pt x="523" y="700"/>
                  <a:pt x="531" y="712"/>
                </a:cubicBezTo>
                <a:cubicBezTo>
                  <a:pt x="524" y="714"/>
                  <a:pt x="520" y="718"/>
                  <a:pt x="513" y="720"/>
                </a:cubicBezTo>
                <a:cubicBezTo>
                  <a:pt x="507" y="730"/>
                  <a:pt x="511" y="725"/>
                  <a:pt x="497" y="730"/>
                </a:cubicBezTo>
                <a:cubicBezTo>
                  <a:pt x="490" y="732"/>
                  <a:pt x="479" y="742"/>
                  <a:pt x="479" y="742"/>
                </a:cubicBezTo>
                <a:cubicBezTo>
                  <a:pt x="470" y="756"/>
                  <a:pt x="475" y="751"/>
                  <a:pt x="465" y="758"/>
                </a:cubicBezTo>
                <a:cubicBezTo>
                  <a:pt x="450" y="753"/>
                  <a:pt x="457" y="755"/>
                  <a:pt x="443" y="752"/>
                </a:cubicBezTo>
                <a:cubicBezTo>
                  <a:pt x="435" y="729"/>
                  <a:pt x="435" y="697"/>
                  <a:pt x="413" y="682"/>
                </a:cubicBezTo>
                <a:cubicBezTo>
                  <a:pt x="411" y="675"/>
                  <a:pt x="412" y="675"/>
                  <a:pt x="405" y="672"/>
                </a:cubicBezTo>
                <a:cubicBezTo>
                  <a:pt x="401" y="670"/>
                  <a:pt x="393" y="668"/>
                  <a:pt x="393" y="668"/>
                </a:cubicBezTo>
                <a:cubicBezTo>
                  <a:pt x="381" y="671"/>
                  <a:pt x="372" y="678"/>
                  <a:pt x="361" y="682"/>
                </a:cubicBezTo>
                <a:cubicBezTo>
                  <a:pt x="355" y="700"/>
                  <a:pt x="328" y="695"/>
                  <a:pt x="313" y="700"/>
                </a:cubicBezTo>
                <a:cubicBezTo>
                  <a:pt x="303" y="698"/>
                  <a:pt x="299" y="696"/>
                  <a:pt x="291" y="692"/>
                </a:cubicBezTo>
                <a:cubicBezTo>
                  <a:pt x="287" y="690"/>
                  <a:pt x="279" y="688"/>
                  <a:pt x="279" y="688"/>
                </a:cubicBezTo>
                <a:cubicBezTo>
                  <a:pt x="250" y="691"/>
                  <a:pt x="222" y="688"/>
                  <a:pt x="193" y="690"/>
                </a:cubicBezTo>
                <a:cubicBezTo>
                  <a:pt x="169" y="689"/>
                  <a:pt x="152" y="692"/>
                  <a:pt x="133" y="680"/>
                </a:cubicBezTo>
                <a:cubicBezTo>
                  <a:pt x="125" y="668"/>
                  <a:pt x="111" y="650"/>
                  <a:pt x="99" y="642"/>
                </a:cubicBezTo>
                <a:cubicBezTo>
                  <a:pt x="98" y="638"/>
                  <a:pt x="99" y="632"/>
                  <a:pt x="95" y="630"/>
                </a:cubicBezTo>
                <a:cubicBezTo>
                  <a:pt x="91" y="627"/>
                  <a:pt x="83" y="622"/>
                  <a:pt x="83" y="622"/>
                </a:cubicBezTo>
                <a:cubicBezTo>
                  <a:pt x="80" y="612"/>
                  <a:pt x="75" y="604"/>
                  <a:pt x="87" y="600"/>
                </a:cubicBezTo>
                <a:cubicBezTo>
                  <a:pt x="93" y="590"/>
                  <a:pt x="90" y="596"/>
                  <a:pt x="95" y="582"/>
                </a:cubicBezTo>
                <a:cubicBezTo>
                  <a:pt x="96" y="580"/>
                  <a:pt x="97" y="576"/>
                  <a:pt x="97" y="576"/>
                </a:cubicBezTo>
                <a:cubicBezTo>
                  <a:pt x="96" y="562"/>
                  <a:pt x="88" y="547"/>
                  <a:pt x="101" y="538"/>
                </a:cubicBezTo>
                <a:cubicBezTo>
                  <a:pt x="106" y="530"/>
                  <a:pt x="109" y="521"/>
                  <a:pt x="111" y="512"/>
                </a:cubicBezTo>
                <a:cubicBezTo>
                  <a:pt x="107" y="490"/>
                  <a:pt x="104" y="494"/>
                  <a:pt x="81" y="496"/>
                </a:cubicBezTo>
                <a:cubicBezTo>
                  <a:pt x="63" y="508"/>
                  <a:pt x="74" y="504"/>
                  <a:pt x="49" y="502"/>
                </a:cubicBezTo>
                <a:cubicBezTo>
                  <a:pt x="46" y="476"/>
                  <a:pt x="41" y="476"/>
                  <a:pt x="25" y="460"/>
                </a:cubicBezTo>
                <a:cubicBezTo>
                  <a:pt x="23" y="453"/>
                  <a:pt x="19" y="449"/>
                  <a:pt x="17" y="442"/>
                </a:cubicBezTo>
                <a:cubicBezTo>
                  <a:pt x="15" y="411"/>
                  <a:pt x="11" y="403"/>
                  <a:pt x="5" y="378"/>
                </a:cubicBezTo>
                <a:cubicBezTo>
                  <a:pt x="5" y="367"/>
                  <a:pt x="0" y="324"/>
                  <a:pt x="17" y="312"/>
                </a:cubicBezTo>
                <a:cubicBezTo>
                  <a:pt x="24" y="292"/>
                  <a:pt x="22" y="301"/>
                  <a:pt x="19" y="270"/>
                </a:cubicBezTo>
                <a:cubicBezTo>
                  <a:pt x="18" y="263"/>
                  <a:pt x="9" y="252"/>
                  <a:pt x="9" y="252"/>
                </a:cubicBezTo>
                <a:cubicBezTo>
                  <a:pt x="11" y="214"/>
                  <a:pt x="14" y="215"/>
                  <a:pt x="29" y="188"/>
                </a:cubicBezTo>
                <a:cubicBezTo>
                  <a:pt x="33" y="180"/>
                  <a:pt x="36" y="171"/>
                  <a:pt x="41" y="164"/>
                </a:cubicBezTo>
                <a:cubicBezTo>
                  <a:pt x="44" y="160"/>
                  <a:pt x="49" y="152"/>
                  <a:pt x="49" y="152"/>
                </a:cubicBezTo>
                <a:cubicBezTo>
                  <a:pt x="51" y="131"/>
                  <a:pt x="51" y="106"/>
                  <a:pt x="63" y="88"/>
                </a:cubicBezTo>
                <a:cubicBezTo>
                  <a:pt x="64" y="83"/>
                  <a:pt x="65" y="78"/>
                  <a:pt x="69" y="74"/>
                </a:cubicBezTo>
                <a:cubicBezTo>
                  <a:pt x="73" y="71"/>
                  <a:pt x="81" y="66"/>
                  <a:pt x="81" y="66"/>
                </a:cubicBezTo>
                <a:cubicBezTo>
                  <a:pt x="90" y="52"/>
                  <a:pt x="78" y="67"/>
                  <a:pt x="101" y="58"/>
                </a:cubicBezTo>
                <a:cubicBezTo>
                  <a:pt x="106" y="56"/>
                  <a:pt x="107" y="44"/>
                  <a:pt x="111" y="40"/>
                </a:cubicBezTo>
                <a:cubicBezTo>
                  <a:pt x="117" y="34"/>
                  <a:pt x="122" y="35"/>
                  <a:pt x="131" y="34"/>
                </a:cubicBezTo>
                <a:cubicBezTo>
                  <a:pt x="147" y="36"/>
                  <a:pt x="148" y="34"/>
                  <a:pt x="153" y="48"/>
                </a:cubicBezTo>
                <a:cubicBezTo>
                  <a:pt x="166" y="45"/>
                  <a:pt x="175" y="33"/>
                  <a:pt x="189" y="28"/>
                </a:cubicBezTo>
                <a:cubicBezTo>
                  <a:pt x="196" y="29"/>
                  <a:pt x="206" y="27"/>
                  <a:pt x="211" y="32"/>
                </a:cubicBezTo>
                <a:cubicBezTo>
                  <a:pt x="222" y="43"/>
                  <a:pt x="203" y="35"/>
                  <a:pt x="219" y="40"/>
                </a:cubicBezTo>
                <a:cubicBezTo>
                  <a:pt x="224" y="35"/>
                  <a:pt x="237" y="26"/>
                  <a:pt x="237" y="26"/>
                </a:cubicBezTo>
                <a:cubicBezTo>
                  <a:pt x="243" y="17"/>
                  <a:pt x="250" y="16"/>
                  <a:pt x="259" y="10"/>
                </a:cubicBezTo>
                <a:cubicBezTo>
                  <a:pt x="262" y="0"/>
                  <a:pt x="266" y="2"/>
                  <a:pt x="275" y="4"/>
                </a:cubicBezTo>
                <a:cubicBezTo>
                  <a:pt x="280" y="11"/>
                  <a:pt x="287" y="19"/>
                  <a:pt x="295" y="22"/>
                </a:cubicBezTo>
                <a:cubicBezTo>
                  <a:pt x="299" y="28"/>
                  <a:pt x="311" y="36"/>
                  <a:pt x="311" y="36"/>
                </a:cubicBezTo>
                <a:cubicBezTo>
                  <a:pt x="313" y="35"/>
                  <a:pt x="316" y="35"/>
                  <a:pt x="317" y="34"/>
                </a:cubicBezTo>
                <a:cubicBezTo>
                  <a:pt x="318" y="33"/>
                  <a:pt x="317" y="29"/>
                  <a:pt x="319" y="28"/>
                </a:cubicBezTo>
                <a:cubicBezTo>
                  <a:pt x="322" y="26"/>
                  <a:pt x="331" y="24"/>
                  <a:pt x="331" y="24"/>
                </a:cubicBezTo>
                <a:cubicBezTo>
                  <a:pt x="338" y="25"/>
                  <a:pt x="353" y="30"/>
                  <a:pt x="353" y="30"/>
                </a:cubicBezTo>
                <a:cubicBezTo>
                  <a:pt x="355" y="37"/>
                  <a:pt x="363" y="48"/>
                  <a:pt x="363" y="48"/>
                </a:cubicBezTo>
                <a:cubicBezTo>
                  <a:pt x="368" y="66"/>
                  <a:pt x="369" y="73"/>
                  <a:pt x="387" y="78"/>
                </a:cubicBezTo>
                <a:cubicBezTo>
                  <a:pt x="402" y="76"/>
                  <a:pt x="415" y="66"/>
                  <a:pt x="397" y="54"/>
                </a:cubicBezTo>
                <a:cubicBezTo>
                  <a:pt x="388" y="26"/>
                  <a:pt x="419" y="28"/>
                  <a:pt x="441" y="26"/>
                </a:cubicBezTo>
                <a:cubicBezTo>
                  <a:pt x="454" y="17"/>
                  <a:pt x="470" y="15"/>
                  <a:pt x="483" y="6"/>
                </a:cubicBezTo>
                <a:cubicBezTo>
                  <a:pt x="490" y="8"/>
                  <a:pt x="494" y="14"/>
                  <a:pt x="497" y="14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18"/>
          <p:cNvSpPr>
            <a:spLocks/>
          </p:cNvSpPr>
          <p:nvPr/>
        </p:nvSpPr>
        <p:spPr bwMode="auto">
          <a:xfrm>
            <a:off x="2614613" y="3135536"/>
            <a:ext cx="1222375" cy="1104900"/>
          </a:xfrm>
          <a:custGeom>
            <a:avLst/>
            <a:gdLst>
              <a:gd name="T0" fmla="*/ 2147483647 w 634"/>
              <a:gd name="T1" fmla="*/ 2147483647 h 626"/>
              <a:gd name="T2" fmla="*/ 2147483647 w 634"/>
              <a:gd name="T3" fmla="*/ 2147483647 h 626"/>
              <a:gd name="T4" fmla="*/ 2147483647 w 634"/>
              <a:gd name="T5" fmla="*/ 2147483647 h 626"/>
              <a:gd name="T6" fmla="*/ 2147483647 w 634"/>
              <a:gd name="T7" fmla="*/ 2147483647 h 626"/>
              <a:gd name="T8" fmla="*/ 2147483647 w 634"/>
              <a:gd name="T9" fmla="*/ 2147483647 h 626"/>
              <a:gd name="T10" fmla="*/ 2147483647 w 634"/>
              <a:gd name="T11" fmla="*/ 2147483647 h 626"/>
              <a:gd name="T12" fmla="*/ 2147483647 w 634"/>
              <a:gd name="T13" fmla="*/ 2147483647 h 626"/>
              <a:gd name="T14" fmla="*/ 2147483647 w 634"/>
              <a:gd name="T15" fmla="*/ 2147483647 h 626"/>
              <a:gd name="T16" fmla="*/ 2147483647 w 634"/>
              <a:gd name="T17" fmla="*/ 2147483647 h 626"/>
              <a:gd name="T18" fmla="*/ 2147483647 w 634"/>
              <a:gd name="T19" fmla="*/ 2147483647 h 626"/>
              <a:gd name="T20" fmla="*/ 2147483647 w 634"/>
              <a:gd name="T21" fmla="*/ 2147483647 h 626"/>
              <a:gd name="T22" fmla="*/ 2147483647 w 634"/>
              <a:gd name="T23" fmla="*/ 2147483647 h 626"/>
              <a:gd name="T24" fmla="*/ 2147483647 w 634"/>
              <a:gd name="T25" fmla="*/ 2147483647 h 626"/>
              <a:gd name="T26" fmla="*/ 2147483647 w 634"/>
              <a:gd name="T27" fmla="*/ 2147483647 h 626"/>
              <a:gd name="T28" fmla="*/ 2147483647 w 634"/>
              <a:gd name="T29" fmla="*/ 2147483647 h 626"/>
              <a:gd name="T30" fmla="*/ 2147483647 w 634"/>
              <a:gd name="T31" fmla="*/ 2147483647 h 626"/>
              <a:gd name="T32" fmla="*/ 2147483647 w 634"/>
              <a:gd name="T33" fmla="*/ 2147483647 h 626"/>
              <a:gd name="T34" fmla="*/ 2147483647 w 634"/>
              <a:gd name="T35" fmla="*/ 2147483647 h 626"/>
              <a:gd name="T36" fmla="*/ 2147483647 w 634"/>
              <a:gd name="T37" fmla="*/ 2147483647 h 626"/>
              <a:gd name="T38" fmla="*/ 2147483647 w 634"/>
              <a:gd name="T39" fmla="*/ 2147483647 h 626"/>
              <a:gd name="T40" fmla="*/ 2147483647 w 634"/>
              <a:gd name="T41" fmla="*/ 2147483647 h 626"/>
              <a:gd name="T42" fmla="*/ 2147483647 w 634"/>
              <a:gd name="T43" fmla="*/ 2147483647 h 626"/>
              <a:gd name="T44" fmla="*/ 2147483647 w 634"/>
              <a:gd name="T45" fmla="*/ 2147483647 h 626"/>
              <a:gd name="T46" fmla="*/ 2147483647 w 634"/>
              <a:gd name="T47" fmla="*/ 2147483647 h 626"/>
              <a:gd name="T48" fmla="*/ 2147483647 w 634"/>
              <a:gd name="T49" fmla="*/ 2147483647 h 626"/>
              <a:gd name="T50" fmla="*/ 2147483647 w 634"/>
              <a:gd name="T51" fmla="*/ 2147483647 h 626"/>
              <a:gd name="T52" fmla="*/ 2147483647 w 634"/>
              <a:gd name="T53" fmla="*/ 2147483647 h 626"/>
              <a:gd name="T54" fmla="*/ 2147483647 w 634"/>
              <a:gd name="T55" fmla="*/ 2147483647 h 626"/>
              <a:gd name="T56" fmla="*/ 2147483647 w 634"/>
              <a:gd name="T57" fmla="*/ 2147483647 h 626"/>
              <a:gd name="T58" fmla="*/ 2147483647 w 634"/>
              <a:gd name="T59" fmla="*/ 2147483647 h 626"/>
              <a:gd name="T60" fmla="*/ 2147483647 w 634"/>
              <a:gd name="T61" fmla="*/ 2147483647 h 626"/>
              <a:gd name="T62" fmla="*/ 2147483647 w 634"/>
              <a:gd name="T63" fmla="*/ 2147483647 h 626"/>
              <a:gd name="T64" fmla="*/ 2147483647 w 634"/>
              <a:gd name="T65" fmla="*/ 2147483647 h 626"/>
              <a:gd name="T66" fmla="*/ 2147483647 w 634"/>
              <a:gd name="T67" fmla="*/ 2147483647 h 626"/>
              <a:gd name="T68" fmla="*/ 2147483647 w 634"/>
              <a:gd name="T69" fmla="*/ 2147483647 h 626"/>
              <a:gd name="T70" fmla="*/ 2147483647 w 634"/>
              <a:gd name="T71" fmla="*/ 2147483647 h 626"/>
              <a:gd name="T72" fmla="*/ 2147483647 w 634"/>
              <a:gd name="T73" fmla="*/ 2147483647 h 626"/>
              <a:gd name="T74" fmla="*/ 2147483647 w 634"/>
              <a:gd name="T75" fmla="*/ 2147483647 h 626"/>
              <a:gd name="T76" fmla="*/ 2147483647 w 634"/>
              <a:gd name="T77" fmla="*/ 2147483647 h 626"/>
              <a:gd name="T78" fmla="*/ 2147483647 w 634"/>
              <a:gd name="T79" fmla="*/ 2147483647 h 626"/>
              <a:gd name="T80" fmla="*/ 2147483647 w 634"/>
              <a:gd name="T81" fmla="*/ 2147483647 h 626"/>
              <a:gd name="T82" fmla="*/ 2147483647 w 634"/>
              <a:gd name="T83" fmla="*/ 2147483647 h 626"/>
              <a:gd name="T84" fmla="*/ 2147483647 w 634"/>
              <a:gd name="T85" fmla="*/ 2147483647 h 6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34"/>
              <a:gd name="T130" fmla="*/ 0 h 626"/>
              <a:gd name="T131" fmla="*/ 634 w 634"/>
              <a:gd name="T132" fmla="*/ 626 h 62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34" h="626">
                <a:moveTo>
                  <a:pt x="90" y="50"/>
                </a:moveTo>
                <a:cubicBezTo>
                  <a:pt x="89" y="48"/>
                  <a:pt x="87" y="46"/>
                  <a:pt x="88" y="44"/>
                </a:cubicBezTo>
                <a:cubicBezTo>
                  <a:pt x="91" y="40"/>
                  <a:pt x="100" y="36"/>
                  <a:pt x="100" y="36"/>
                </a:cubicBezTo>
                <a:cubicBezTo>
                  <a:pt x="109" y="22"/>
                  <a:pt x="124" y="23"/>
                  <a:pt x="140" y="22"/>
                </a:cubicBezTo>
                <a:cubicBezTo>
                  <a:pt x="150" y="19"/>
                  <a:pt x="159" y="22"/>
                  <a:pt x="170" y="20"/>
                </a:cubicBezTo>
                <a:cubicBezTo>
                  <a:pt x="194" y="23"/>
                  <a:pt x="219" y="21"/>
                  <a:pt x="244" y="22"/>
                </a:cubicBezTo>
                <a:cubicBezTo>
                  <a:pt x="252" y="27"/>
                  <a:pt x="260" y="27"/>
                  <a:pt x="268" y="32"/>
                </a:cubicBezTo>
                <a:cubicBezTo>
                  <a:pt x="283" y="30"/>
                  <a:pt x="296" y="27"/>
                  <a:pt x="312" y="26"/>
                </a:cubicBezTo>
                <a:cubicBezTo>
                  <a:pt x="314" y="19"/>
                  <a:pt x="313" y="19"/>
                  <a:pt x="320" y="16"/>
                </a:cubicBezTo>
                <a:cubicBezTo>
                  <a:pt x="324" y="14"/>
                  <a:pt x="332" y="12"/>
                  <a:pt x="332" y="12"/>
                </a:cubicBezTo>
                <a:cubicBezTo>
                  <a:pt x="340" y="0"/>
                  <a:pt x="349" y="4"/>
                  <a:pt x="362" y="6"/>
                </a:cubicBezTo>
                <a:cubicBezTo>
                  <a:pt x="380" y="18"/>
                  <a:pt x="374" y="27"/>
                  <a:pt x="388" y="36"/>
                </a:cubicBezTo>
                <a:cubicBezTo>
                  <a:pt x="393" y="52"/>
                  <a:pt x="396" y="69"/>
                  <a:pt x="402" y="86"/>
                </a:cubicBezTo>
                <a:cubicBezTo>
                  <a:pt x="410" y="83"/>
                  <a:pt x="413" y="85"/>
                  <a:pt x="420" y="90"/>
                </a:cubicBezTo>
                <a:cubicBezTo>
                  <a:pt x="433" y="87"/>
                  <a:pt x="426" y="90"/>
                  <a:pt x="436" y="76"/>
                </a:cubicBezTo>
                <a:cubicBezTo>
                  <a:pt x="442" y="67"/>
                  <a:pt x="457" y="66"/>
                  <a:pt x="466" y="60"/>
                </a:cubicBezTo>
                <a:cubicBezTo>
                  <a:pt x="469" y="56"/>
                  <a:pt x="471" y="52"/>
                  <a:pt x="474" y="48"/>
                </a:cubicBezTo>
                <a:cubicBezTo>
                  <a:pt x="476" y="44"/>
                  <a:pt x="486" y="44"/>
                  <a:pt x="486" y="44"/>
                </a:cubicBezTo>
                <a:cubicBezTo>
                  <a:pt x="490" y="26"/>
                  <a:pt x="494" y="36"/>
                  <a:pt x="498" y="48"/>
                </a:cubicBezTo>
                <a:cubicBezTo>
                  <a:pt x="499" y="50"/>
                  <a:pt x="502" y="51"/>
                  <a:pt x="504" y="52"/>
                </a:cubicBezTo>
                <a:cubicBezTo>
                  <a:pt x="513" y="79"/>
                  <a:pt x="535" y="99"/>
                  <a:pt x="542" y="126"/>
                </a:cubicBezTo>
                <a:cubicBezTo>
                  <a:pt x="540" y="137"/>
                  <a:pt x="541" y="142"/>
                  <a:pt x="530" y="146"/>
                </a:cubicBezTo>
                <a:cubicBezTo>
                  <a:pt x="522" y="158"/>
                  <a:pt x="530" y="176"/>
                  <a:pt x="542" y="184"/>
                </a:cubicBezTo>
                <a:cubicBezTo>
                  <a:pt x="543" y="186"/>
                  <a:pt x="542" y="189"/>
                  <a:pt x="544" y="190"/>
                </a:cubicBezTo>
                <a:cubicBezTo>
                  <a:pt x="547" y="192"/>
                  <a:pt x="556" y="194"/>
                  <a:pt x="556" y="194"/>
                </a:cubicBezTo>
                <a:cubicBezTo>
                  <a:pt x="559" y="198"/>
                  <a:pt x="561" y="202"/>
                  <a:pt x="564" y="206"/>
                </a:cubicBezTo>
                <a:cubicBezTo>
                  <a:pt x="566" y="210"/>
                  <a:pt x="568" y="218"/>
                  <a:pt x="568" y="218"/>
                </a:cubicBezTo>
                <a:cubicBezTo>
                  <a:pt x="566" y="233"/>
                  <a:pt x="563" y="229"/>
                  <a:pt x="556" y="240"/>
                </a:cubicBezTo>
                <a:cubicBezTo>
                  <a:pt x="553" y="256"/>
                  <a:pt x="545" y="260"/>
                  <a:pt x="538" y="274"/>
                </a:cubicBezTo>
                <a:cubicBezTo>
                  <a:pt x="535" y="281"/>
                  <a:pt x="534" y="289"/>
                  <a:pt x="532" y="296"/>
                </a:cubicBezTo>
                <a:cubicBezTo>
                  <a:pt x="534" y="297"/>
                  <a:pt x="536" y="298"/>
                  <a:pt x="538" y="300"/>
                </a:cubicBezTo>
                <a:cubicBezTo>
                  <a:pt x="539" y="302"/>
                  <a:pt x="538" y="305"/>
                  <a:pt x="540" y="306"/>
                </a:cubicBezTo>
                <a:cubicBezTo>
                  <a:pt x="545" y="310"/>
                  <a:pt x="553" y="310"/>
                  <a:pt x="558" y="314"/>
                </a:cubicBezTo>
                <a:cubicBezTo>
                  <a:pt x="567" y="328"/>
                  <a:pt x="567" y="344"/>
                  <a:pt x="584" y="350"/>
                </a:cubicBezTo>
                <a:cubicBezTo>
                  <a:pt x="589" y="358"/>
                  <a:pt x="584" y="373"/>
                  <a:pt x="574" y="376"/>
                </a:cubicBezTo>
                <a:cubicBezTo>
                  <a:pt x="573" y="377"/>
                  <a:pt x="567" y="385"/>
                  <a:pt x="568" y="388"/>
                </a:cubicBezTo>
                <a:cubicBezTo>
                  <a:pt x="571" y="396"/>
                  <a:pt x="592" y="398"/>
                  <a:pt x="592" y="398"/>
                </a:cubicBezTo>
                <a:cubicBezTo>
                  <a:pt x="599" y="408"/>
                  <a:pt x="595" y="424"/>
                  <a:pt x="606" y="428"/>
                </a:cubicBezTo>
                <a:cubicBezTo>
                  <a:pt x="611" y="435"/>
                  <a:pt x="617" y="443"/>
                  <a:pt x="624" y="448"/>
                </a:cubicBezTo>
                <a:cubicBezTo>
                  <a:pt x="627" y="457"/>
                  <a:pt x="630" y="462"/>
                  <a:pt x="632" y="472"/>
                </a:cubicBezTo>
                <a:cubicBezTo>
                  <a:pt x="631" y="478"/>
                  <a:pt x="630" y="484"/>
                  <a:pt x="630" y="490"/>
                </a:cubicBezTo>
                <a:cubicBezTo>
                  <a:pt x="630" y="494"/>
                  <a:pt x="634" y="502"/>
                  <a:pt x="634" y="502"/>
                </a:cubicBezTo>
                <a:cubicBezTo>
                  <a:pt x="620" y="511"/>
                  <a:pt x="617" y="531"/>
                  <a:pt x="604" y="540"/>
                </a:cubicBezTo>
                <a:cubicBezTo>
                  <a:pt x="600" y="545"/>
                  <a:pt x="596" y="558"/>
                  <a:pt x="596" y="558"/>
                </a:cubicBezTo>
                <a:cubicBezTo>
                  <a:pt x="604" y="570"/>
                  <a:pt x="597" y="570"/>
                  <a:pt x="584" y="572"/>
                </a:cubicBezTo>
                <a:cubicBezTo>
                  <a:pt x="570" y="586"/>
                  <a:pt x="576" y="609"/>
                  <a:pt x="554" y="616"/>
                </a:cubicBezTo>
                <a:cubicBezTo>
                  <a:pt x="545" y="614"/>
                  <a:pt x="535" y="613"/>
                  <a:pt x="526" y="610"/>
                </a:cubicBezTo>
                <a:cubicBezTo>
                  <a:pt x="521" y="611"/>
                  <a:pt x="517" y="612"/>
                  <a:pt x="512" y="612"/>
                </a:cubicBezTo>
                <a:cubicBezTo>
                  <a:pt x="509" y="612"/>
                  <a:pt x="518" y="608"/>
                  <a:pt x="520" y="610"/>
                </a:cubicBezTo>
                <a:cubicBezTo>
                  <a:pt x="522" y="611"/>
                  <a:pt x="516" y="616"/>
                  <a:pt x="518" y="616"/>
                </a:cubicBezTo>
                <a:cubicBezTo>
                  <a:pt x="523" y="615"/>
                  <a:pt x="530" y="613"/>
                  <a:pt x="530" y="608"/>
                </a:cubicBezTo>
                <a:cubicBezTo>
                  <a:pt x="530" y="604"/>
                  <a:pt x="522" y="611"/>
                  <a:pt x="518" y="612"/>
                </a:cubicBezTo>
                <a:cubicBezTo>
                  <a:pt x="516" y="613"/>
                  <a:pt x="524" y="610"/>
                  <a:pt x="524" y="610"/>
                </a:cubicBezTo>
                <a:cubicBezTo>
                  <a:pt x="525" y="608"/>
                  <a:pt x="530" y="606"/>
                  <a:pt x="528" y="604"/>
                </a:cubicBezTo>
                <a:cubicBezTo>
                  <a:pt x="526" y="602"/>
                  <a:pt x="524" y="607"/>
                  <a:pt x="522" y="608"/>
                </a:cubicBezTo>
                <a:cubicBezTo>
                  <a:pt x="516" y="611"/>
                  <a:pt x="504" y="614"/>
                  <a:pt x="504" y="614"/>
                </a:cubicBezTo>
                <a:cubicBezTo>
                  <a:pt x="499" y="621"/>
                  <a:pt x="495" y="621"/>
                  <a:pt x="488" y="626"/>
                </a:cubicBezTo>
                <a:cubicBezTo>
                  <a:pt x="472" y="622"/>
                  <a:pt x="482" y="602"/>
                  <a:pt x="470" y="590"/>
                </a:cubicBezTo>
                <a:cubicBezTo>
                  <a:pt x="463" y="583"/>
                  <a:pt x="443" y="575"/>
                  <a:pt x="434" y="572"/>
                </a:cubicBezTo>
                <a:cubicBezTo>
                  <a:pt x="423" y="574"/>
                  <a:pt x="413" y="576"/>
                  <a:pt x="404" y="582"/>
                </a:cubicBezTo>
                <a:cubicBezTo>
                  <a:pt x="398" y="592"/>
                  <a:pt x="395" y="604"/>
                  <a:pt x="386" y="610"/>
                </a:cubicBezTo>
                <a:cubicBezTo>
                  <a:pt x="378" y="599"/>
                  <a:pt x="375" y="600"/>
                  <a:pt x="360" y="598"/>
                </a:cubicBezTo>
                <a:cubicBezTo>
                  <a:pt x="359" y="596"/>
                  <a:pt x="358" y="592"/>
                  <a:pt x="356" y="592"/>
                </a:cubicBezTo>
                <a:cubicBezTo>
                  <a:pt x="339" y="590"/>
                  <a:pt x="349" y="598"/>
                  <a:pt x="338" y="600"/>
                </a:cubicBezTo>
                <a:cubicBezTo>
                  <a:pt x="331" y="602"/>
                  <a:pt x="323" y="601"/>
                  <a:pt x="316" y="602"/>
                </a:cubicBezTo>
                <a:cubicBezTo>
                  <a:pt x="304" y="606"/>
                  <a:pt x="304" y="597"/>
                  <a:pt x="294" y="594"/>
                </a:cubicBezTo>
                <a:cubicBezTo>
                  <a:pt x="276" y="567"/>
                  <a:pt x="253" y="563"/>
                  <a:pt x="222" y="560"/>
                </a:cubicBezTo>
                <a:cubicBezTo>
                  <a:pt x="211" y="553"/>
                  <a:pt x="211" y="548"/>
                  <a:pt x="202" y="542"/>
                </a:cubicBezTo>
                <a:cubicBezTo>
                  <a:pt x="198" y="536"/>
                  <a:pt x="186" y="528"/>
                  <a:pt x="186" y="528"/>
                </a:cubicBezTo>
                <a:cubicBezTo>
                  <a:pt x="178" y="515"/>
                  <a:pt x="188" y="528"/>
                  <a:pt x="168" y="520"/>
                </a:cubicBezTo>
                <a:cubicBezTo>
                  <a:pt x="164" y="518"/>
                  <a:pt x="156" y="512"/>
                  <a:pt x="156" y="512"/>
                </a:cubicBezTo>
                <a:cubicBezTo>
                  <a:pt x="147" y="484"/>
                  <a:pt x="115" y="482"/>
                  <a:pt x="90" y="480"/>
                </a:cubicBezTo>
                <a:cubicBezTo>
                  <a:pt x="84" y="478"/>
                  <a:pt x="78" y="476"/>
                  <a:pt x="72" y="474"/>
                </a:cubicBezTo>
                <a:cubicBezTo>
                  <a:pt x="70" y="473"/>
                  <a:pt x="66" y="472"/>
                  <a:pt x="66" y="472"/>
                </a:cubicBezTo>
                <a:cubicBezTo>
                  <a:pt x="59" y="450"/>
                  <a:pt x="71" y="483"/>
                  <a:pt x="58" y="462"/>
                </a:cubicBezTo>
                <a:cubicBezTo>
                  <a:pt x="50" y="449"/>
                  <a:pt x="54" y="430"/>
                  <a:pt x="36" y="424"/>
                </a:cubicBezTo>
                <a:cubicBezTo>
                  <a:pt x="19" y="426"/>
                  <a:pt x="10" y="429"/>
                  <a:pt x="4" y="412"/>
                </a:cubicBezTo>
                <a:cubicBezTo>
                  <a:pt x="1" y="394"/>
                  <a:pt x="4" y="378"/>
                  <a:pt x="8" y="360"/>
                </a:cubicBezTo>
                <a:cubicBezTo>
                  <a:pt x="8" y="346"/>
                  <a:pt x="0" y="294"/>
                  <a:pt x="22" y="280"/>
                </a:cubicBezTo>
                <a:cubicBezTo>
                  <a:pt x="25" y="261"/>
                  <a:pt x="21" y="261"/>
                  <a:pt x="40" y="258"/>
                </a:cubicBezTo>
                <a:cubicBezTo>
                  <a:pt x="46" y="241"/>
                  <a:pt x="49" y="234"/>
                  <a:pt x="66" y="230"/>
                </a:cubicBezTo>
                <a:cubicBezTo>
                  <a:pt x="74" y="224"/>
                  <a:pt x="82" y="221"/>
                  <a:pt x="90" y="216"/>
                </a:cubicBezTo>
                <a:cubicBezTo>
                  <a:pt x="91" y="214"/>
                  <a:pt x="91" y="212"/>
                  <a:pt x="92" y="210"/>
                </a:cubicBezTo>
                <a:cubicBezTo>
                  <a:pt x="93" y="208"/>
                  <a:pt x="95" y="206"/>
                  <a:pt x="96" y="204"/>
                </a:cubicBezTo>
                <a:cubicBezTo>
                  <a:pt x="98" y="200"/>
                  <a:pt x="100" y="192"/>
                  <a:pt x="100" y="192"/>
                </a:cubicBezTo>
                <a:cubicBezTo>
                  <a:pt x="103" y="141"/>
                  <a:pt x="90" y="101"/>
                  <a:pt x="90" y="50"/>
                </a:cubicBezTo>
                <a:close/>
              </a:path>
            </a:pathLst>
          </a:custGeom>
          <a:solidFill>
            <a:srgbClr val="66FF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19"/>
          <p:cNvSpPr>
            <a:spLocks/>
          </p:cNvSpPr>
          <p:nvPr/>
        </p:nvSpPr>
        <p:spPr bwMode="auto">
          <a:xfrm>
            <a:off x="3138488" y="4118198"/>
            <a:ext cx="1344612" cy="1895475"/>
          </a:xfrm>
          <a:custGeom>
            <a:avLst/>
            <a:gdLst>
              <a:gd name="T0" fmla="*/ 2147483647 w 698"/>
              <a:gd name="T1" fmla="*/ 2147483647 h 1070"/>
              <a:gd name="T2" fmla="*/ 2147483647 w 698"/>
              <a:gd name="T3" fmla="*/ 2147483647 h 1070"/>
              <a:gd name="T4" fmla="*/ 2147483647 w 698"/>
              <a:gd name="T5" fmla="*/ 2147483647 h 1070"/>
              <a:gd name="T6" fmla="*/ 2147483647 w 698"/>
              <a:gd name="T7" fmla="*/ 2147483647 h 1070"/>
              <a:gd name="T8" fmla="*/ 2147483647 w 698"/>
              <a:gd name="T9" fmla="*/ 2147483647 h 1070"/>
              <a:gd name="T10" fmla="*/ 2147483647 w 698"/>
              <a:gd name="T11" fmla="*/ 2147483647 h 1070"/>
              <a:gd name="T12" fmla="*/ 2147483647 w 698"/>
              <a:gd name="T13" fmla="*/ 2147483647 h 1070"/>
              <a:gd name="T14" fmla="*/ 2147483647 w 698"/>
              <a:gd name="T15" fmla="*/ 2147483647 h 1070"/>
              <a:gd name="T16" fmla="*/ 2147483647 w 698"/>
              <a:gd name="T17" fmla="*/ 2147483647 h 1070"/>
              <a:gd name="T18" fmla="*/ 2147483647 w 698"/>
              <a:gd name="T19" fmla="*/ 2147483647 h 1070"/>
              <a:gd name="T20" fmla="*/ 2147483647 w 698"/>
              <a:gd name="T21" fmla="*/ 2147483647 h 1070"/>
              <a:gd name="T22" fmla="*/ 2147483647 w 698"/>
              <a:gd name="T23" fmla="*/ 2147483647 h 1070"/>
              <a:gd name="T24" fmla="*/ 2147483647 w 698"/>
              <a:gd name="T25" fmla="*/ 2147483647 h 1070"/>
              <a:gd name="T26" fmla="*/ 2147483647 w 698"/>
              <a:gd name="T27" fmla="*/ 2147483647 h 1070"/>
              <a:gd name="T28" fmla="*/ 2147483647 w 698"/>
              <a:gd name="T29" fmla="*/ 2147483647 h 1070"/>
              <a:gd name="T30" fmla="*/ 2147483647 w 698"/>
              <a:gd name="T31" fmla="*/ 2147483647 h 1070"/>
              <a:gd name="T32" fmla="*/ 2147483647 w 698"/>
              <a:gd name="T33" fmla="*/ 2147483647 h 1070"/>
              <a:gd name="T34" fmla="*/ 2147483647 w 698"/>
              <a:gd name="T35" fmla="*/ 2147483647 h 1070"/>
              <a:gd name="T36" fmla="*/ 2147483647 w 698"/>
              <a:gd name="T37" fmla="*/ 2147483647 h 1070"/>
              <a:gd name="T38" fmla="*/ 2147483647 w 698"/>
              <a:gd name="T39" fmla="*/ 2147483647 h 1070"/>
              <a:gd name="T40" fmla="*/ 2147483647 w 698"/>
              <a:gd name="T41" fmla="*/ 2147483647 h 1070"/>
              <a:gd name="T42" fmla="*/ 2147483647 w 698"/>
              <a:gd name="T43" fmla="*/ 2147483647 h 1070"/>
              <a:gd name="T44" fmla="*/ 2147483647 w 698"/>
              <a:gd name="T45" fmla="*/ 2147483647 h 1070"/>
              <a:gd name="T46" fmla="*/ 2147483647 w 698"/>
              <a:gd name="T47" fmla="*/ 2147483647 h 1070"/>
              <a:gd name="T48" fmla="*/ 2147483647 w 698"/>
              <a:gd name="T49" fmla="*/ 2147483647 h 1070"/>
              <a:gd name="T50" fmla="*/ 2147483647 w 698"/>
              <a:gd name="T51" fmla="*/ 2147483647 h 1070"/>
              <a:gd name="T52" fmla="*/ 2147483647 w 698"/>
              <a:gd name="T53" fmla="*/ 2147483647 h 1070"/>
              <a:gd name="T54" fmla="*/ 2147483647 w 698"/>
              <a:gd name="T55" fmla="*/ 2147483647 h 1070"/>
              <a:gd name="T56" fmla="*/ 2147483647 w 698"/>
              <a:gd name="T57" fmla="*/ 2147483647 h 1070"/>
              <a:gd name="T58" fmla="*/ 2147483647 w 698"/>
              <a:gd name="T59" fmla="*/ 2147483647 h 1070"/>
              <a:gd name="T60" fmla="*/ 2147483647 w 698"/>
              <a:gd name="T61" fmla="*/ 2147483647 h 1070"/>
              <a:gd name="T62" fmla="*/ 2147483647 w 698"/>
              <a:gd name="T63" fmla="*/ 2147483647 h 1070"/>
              <a:gd name="T64" fmla="*/ 2147483647 w 698"/>
              <a:gd name="T65" fmla="*/ 2147483647 h 1070"/>
              <a:gd name="T66" fmla="*/ 2147483647 w 698"/>
              <a:gd name="T67" fmla="*/ 2147483647 h 1070"/>
              <a:gd name="T68" fmla="*/ 2147483647 w 698"/>
              <a:gd name="T69" fmla="*/ 2147483647 h 1070"/>
              <a:gd name="T70" fmla="*/ 2147483647 w 698"/>
              <a:gd name="T71" fmla="*/ 2147483647 h 1070"/>
              <a:gd name="T72" fmla="*/ 2147483647 w 698"/>
              <a:gd name="T73" fmla="*/ 2147483647 h 1070"/>
              <a:gd name="T74" fmla="*/ 2147483647 w 698"/>
              <a:gd name="T75" fmla="*/ 2147483647 h 1070"/>
              <a:gd name="T76" fmla="*/ 2147483647 w 698"/>
              <a:gd name="T77" fmla="*/ 2147483647 h 1070"/>
              <a:gd name="T78" fmla="*/ 2147483647 w 698"/>
              <a:gd name="T79" fmla="*/ 2147483647 h 1070"/>
              <a:gd name="T80" fmla="*/ 2147483647 w 698"/>
              <a:gd name="T81" fmla="*/ 2147483647 h 1070"/>
              <a:gd name="T82" fmla="*/ 2147483647 w 698"/>
              <a:gd name="T83" fmla="*/ 2147483647 h 1070"/>
              <a:gd name="T84" fmla="*/ 2147483647 w 698"/>
              <a:gd name="T85" fmla="*/ 2147483647 h 1070"/>
              <a:gd name="T86" fmla="*/ 2147483647 w 698"/>
              <a:gd name="T87" fmla="*/ 2147483647 h 1070"/>
              <a:gd name="T88" fmla="*/ 2147483647 w 698"/>
              <a:gd name="T89" fmla="*/ 2147483647 h 1070"/>
              <a:gd name="T90" fmla="*/ 2147483647 w 698"/>
              <a:gd name="T91" fmla="*/ 2147483647 h 1070"/>
              <a:gd name="T92" fmla="*/ 2147483647 w 698"/>
              <a:gd name="T93" fmla="*/ 2147483647 h 1070"/>
              <a:gd name="T94" fmla="*/ 2147483647 w 698"/>
              <a:gd name="T95" fmla="*/ 2147483647 h 1070"/>
              <a:gd name="T96" fmla="*/ 2147483647 w 698"/>
              <a:gd name="T97" fmla="*/ 2147483647 h 1070"/>
              <a:gd name="T98" fmla="*/ 2147483647 w 698"/>
              <a:gd name="T99" fmla="*/ 2147483647 h 1070"/>
              <a:gd name="T100" fmla="*/ 2147483647 w 698"/>
              <a:gd name="T101" fmla="*/ 2147483647 h 1070"/>
              <a:gd name="T102" fmla="*/ 2147483647 w 698"/>
              <a:gd name="T103" fmla="*/ 2147483647 h 10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8"/>
              <a:gd name="T157" fmla="*/ 0 h 1070"/>
              <a:gd name="T158" fmla="*/ 698 w 698"/>
              <a:gd name="T159" fmla="*/ 1070 h 10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8" h="1070">
                <a:moveTo>
                  <a:pt x="118" y="34"/>
                </a:moveTo>
                <a:cubicBezTo>
                  <a:pt x="121" y="26"/>
                  <a:pt x="122" y="23"/>
                  <a:pt x="130" y="20"/>
                </a:cubicBezTo>
                <a:cubicBezTo>
                  <a:pt x="133" y="11"/>
                  <a:pt x="142" y="11"/>
                  <a:pt x="150" y="6"/>
                </a:cubicBezTo>
                <a:cubicBezTo>
                  <a:pt x="159" y="7"/>
                  <a:pt x="169" y="6"/>
                  <a:pt x="178" y="8"/>
                </a:cubicBezTo>
                <a:cubicBezTo>
                  <a:pt x="182" y="9"/>
                  <a:pt x="182" y="15"/>
                  <a:pt x="186" y="16"/>
                </a:cubicBezTo>
                <a:cubicBezTo>
                  <a:pt x="192" y="24"/>
                  <a:pt x="197" y="32"/>
                  <a:pt x="202" y="40"/>
                </a:cubicBezTo>
                <a:cubicBezTo>
                  <a:pt x="203" y="44"/>
                  <a:pt x="202" y="49"/>
                  <a:pt x="204" y="52"/>
                </a:cubicBezTo>
                <a:cubicBezTo>
                  <a:pt x="208" y="58"/>
                  <a:pt x="222" y="64"/>
                  <a:pt x="222" y="64"/>
                </a:cubicBezTo>
                <a:cubicBezTo>
                  <a:pt x="225" y="53"/>
                  <a:pt x="232" y="49"/>
                  <a:pt x="242" y="46"/>
                </a:cubicBezTo>
                <a:cubicBezTo>
                  <a:pt x="259" y="48"/>
                  <a:pt x="274" y="49"/>
                  <a:pt x="290" y="44"/>
                </a:cubicBezTo>
                <a:cubicBezTo>
                  <a:pt x="291" y="42"/>
                  <a:pt x="292" y="40"/>
                  <a:pt x="294" y="38"/>
                </a:cubicBezTo>
                <a:cubicBezTo>
                  <a:pt x="296" y="36"/>
                  <a:pt x="298" y="36"/>
                  <a:pt x="300" y="34"/>
                </a:cubicBezTo>
                <a:cubicBezTo>
                  <a:pt x="307" y="25"/>
                  <a:pt x="300" y="16"/>
                  <a:pt x="312" y="8"/>
                </a:cubicBezTo>
                <a:cubicBezTo>
                  <a:pt x="317" y="4"/>
                  <a:pt x="330" y="0"/>
                  <a:pt x="330" y="0"/>
                </a:cubicBezTo>
                <a:cubicBezTo>
                  <a:pt x="341" y="4"/>
                  <a:pt x="343" y="11"/>
                  <a:pt x="356" y="14"/>
                </a:cubicBezTo>
                <a:cubicBezTo>
                  <a:pt x="359" y="13"/>
                  <a:pt x="370" y="12"/>
                  <a:pt x="374" y="10"/>
                </a:cubicBezTo>
                <a:cubicBezTo>
                  <a:pt x="378" y="8"/>
                  <a:pt x="386" y="2"/>
                  <a:pt x="386" y="2"/>
                </a:cubicBezTo>
                <a:cubicBezTo>
                  <a:pt x="395" y="4"/>
                  <a:pt x="400" y="7"/>
                  <a:pt x="408" y="4"/>
                </a:cubicBezTo>
                <a:cubicBezTo>
                  <a:pt x="412" y="20"/>
                  <a:pt x="428" y="18"/>
                  <a:pt x="440" y="26"/>
                </a:cubicBezTo>
                <a:cubicBezTo>
                  <a:pt x="444" y="33"/>
                  <a:pt x="449" y="34"/>
                  <a:pt x="452" y="42"/>
                </a:cubicBezTo>
                <a:cubicBezTo>
                  <a:pt x="451" y="53"/>
                  <a:pt x="452" y="65"/>
                  <a:pt x="450" y="76"/>
                </a:cubicBezTo>
                <a:cubicBezTo>
                  <a:pt x="450" y="78"/>
                  <a:pt x="445" y="78"/>
                  <a:pt x="444" y="80"/>
                </a:cubicBezTo>
                <a:cubicBezTo>
                  <a:pt x="442" y="84"/>
                  <a:pt x="440" y="92"/>
                  <a:pt x="440" y="92"/>
                </a:cubicBezTo>
                <a:cubicBezTo>
                  <a:pt x="442" y="104"/>
                  <a:pt x="440" y="109"/>
                  <a:pt x="450" y="116"/>
                </a:cubicBezTo>
                <a:cubicBezTo>
                  <a:pt x="459" y="130"/>
                  <a:pt x="454" y="125"/>
                  <a:pt x="464" y="132"/>
                </a:cubicBezTo>
                <a:cubicBezTo>
                  <a:pt x="466" y="138"/>
                  <a:pt x="470" y="150"/>
                  <a:pt x="470" y="150"/>
                </a:cubicBezTo>
                <a:cubicBezTo>
                  <a:pt x="472" y="167"/>
                  <a:pt x="469" y="206"/>
                  <a:pt x="482" y="210"/>
                </a:cubicBezTo>
                <a:cubicBezTo>
                  <a:pt x="486" y="215"/>
                  <a:pt x="486" y="217"/>
                  <a:pt x="492" y="220"/>
                </a:cubicBezTo>
                <a:cubicBezTo>
                  <a:pt x="496" y="222"/>
                  <a:pt x="504" y="224"/>
                  <a:pt x="504" y="224"/>
                </a:cubicBezTo>
                <a:cubicBezTo>
                  <a:pt x="511" y="235"/>
                  <a:pt x="512" y="238"/>
                  <a:pt x="524" y="242"/>
                </a:cubicBezTo>
                <a:cubicBezTo>
                  <a:pt x="533" y="239"/>
                  <a:pt x="536" y="231"/>
                  <a:pt x="546" y="228"/>
                </a:cubicBezTo>
                <a:cubicBezTo>
                  <a:pt x="550" y="217"/>
                  <a:pt x="558" y="217"/>
                  <a:pt x="568" y="214"/>
                </a:cubicBezTo>
                <a:cubicBezTo>
                  <a:pt x="580" y="231"/>
                  <a:pt x="567" y="233"/>
                  <a:pt x="594" y="236"/>
                </a:cubicBezTo>
                <a:cubicBezTo>
                  <a:pt x="603" y="239"/>
                  <a:pt x="604" y="242"/>
                  <a:pt x="596" y="248"/>
                </a:cubicBezTo>
                <a:cubicBezTo>
                  <a:pt x="595" y="260"/>
                  <a:pt x="595" y="270"/>
                  <a:pt x="588" y="280"/>
                </a:cubicBezTo>
                <a:cubicBezTo>
                  <a:pt x="587" y="287"/>
                  <a:pt x="583" y="295"/>
                  <a:pt x="584" y="302"/>
                </a:cubicBezTo>
                <a:cubicBezTo>
                  <a:pt x="584" y="306"/>
                  <a:pt x="588" y="314"/>
                  <a:pt x="588" y="314"/>
                </a:cubicBezTo>
                <a:cubicBezTo>
                  <a:pt x="592" y="347"/>
                  <a:pt x="594" y="341"/>
                  <a:pt x="624" y="348"/>
                </a:cubicBezTo>
                <a:cubicBezTo>
                  <a:pt x="629" y="352"/>
                  <a:pt x="642" y="356"/>
                  <a:pt x="642" y="356"/>
                </a:cubicBezTo>
                <a:cubicBezTo>
                  <a:pt x="649" y="367"/>
                  <a:pt x="651" y="383"/>
                  <a:pt x="662" y="390"/>
                </a:cubicBezTo>
                <a:cubicBezTo>
                  <a:pt x="665" y="400"/>
                  <a:pt x="674" y="400"/>
                  <a:pt x="682" y="406"/>
                </a:cubicBezTo>
                <a:cubicBezTo>
                  <a:pt x="692" y="422"/>
                  <a:pt x="688" y="413"/>
                  <a:pt x="694" y="430"/>
                </a:cubicBezTo>
                <a:cubicBezTo>
                  <a:pt x="695" y="434"/>
                  <a:pt x="698" y="442"/>
                  <a:pt x="698" y="442"/>
                </a:cubicBezTo>
                <a:cubicBezTo>
                  <a:pt x="695" y="461"/>
                  <a:pt x="685" y="466"/>
                  <a:pt x="668" y="474"/>
                </a:cubicBezTo>
                <a:cubicBezTo>
                  <a:pt x="662" y="477"/>
                  <a:pt x="650" y="480"/>
                  <a:pt x="650" y="480"/>
                </a:cubicBezTo>
                <a:cubicBezTo>
                  <a:pt x="647" y="490"/>
                  <a:pt x="649" y="499"/>
                  <a:pt x="652" y="508"/>
                </a:cubicBezTo>
                <a:cubicBezTo>
                  <a:pt x="653" y="527"/>
                  <a:pt x="650" y="540"/>
                  <a:pt x="666" y="550"/>
                </a:cubicBezTo>
                <a:cubicBezTo>
                  <a:pt x="667" y="554"/>
                  <a:pt x="666" y="558"/>
                  <a:pt x="668" y="562"/>
                </a:cubicBezTo>
                <a:cubicBezTo>
                  <a:pt x="669" y="564"/>
                  <a:pt x="673" y="562"/>
                  <a:pt x="674" y="564"/>
                </a:cubicBezTo>
                <a:cubicBezTo>
                  <a:pt x="675" y="570"/>
                  <a:pt x="656" y="577"/>
                  <a:pt x="652" y="578"/>
                </a:cubicBezTo>
                <a:cubicBezTo>
                  <a:pt x="645" y="576"/>
                  <a:pt x="634" y="580"/>
                  <a:pt x="628" y="584"/>
                </a:cubicBezTo>
                <a:cubicBezTo>
                  <a:pt x="624" y="587"/>
                  <a:pt x="616" y="592"/>
                  <a:pt x="616" y="592"/>
                </a:cubicBezTo>
                <a:cubicBezTo>
                  <a:pt x="615" y="594"/>
                  <a:pt x="614" y="596"/>
                  <a:pt x="612" y="598"/>
                </a:cubicBezTo>
                <a:cubicBezTo>
                  <a:pt x="610" y="599"/>
                  <a:pt x="607" y="598"/>
                  <a:pt x="606" y="600"/>
                </a:cubicBezTo>
                <a:cubicBezTo>
                  <a:pt x="596" y="613"/>
                  <a:pt x="612" y="605"/>
                  <a:pt x="598" y="610"/>
                </a:cubicBezTo>
                <a:cubicBezTo>
                  <a:pt x="595" y="619"/>
                  <a:pt x="589" y="620"/>
                  <a:pt x="598" y="626"/>
                </a:cubicBezTo>
                <a:cubicBezTo>
                  <a:pt x="607" y="652"/>
                  <a:pt x="580" y="700"/>
                  <a:pt x="562" y="718"/>
                </a:cubicBezTo>
                <a:cubicBezTo>
                  <a:pt x="560" y="725"/>
                  <a:pt x="552" y="736"/>
                  <a:pt x="552" y="736"/>
                </a:cubicBezTo>
                <a:cubicBezTo>
                  <a:pt x="528" y="731"/>
                  <a:pt x="534" y="703"/>
                  <a:pt x="508" y="694"/>
                </a:cubicBezTo>
                <a:cubicBezTo>
                  <a:pt x="506" y="675"/>
                  <a:pt x="507" y="665"/>
                  <a:pt x="488" y="660"/>
                </a:cubicBezTo>
                <a:cubicBezTo>
                  <a:pt x="487" y="657"/>
                  <a:pt x="485" y="650"/>
                  <a:pt x="482" y="648"/>
                </a:cubicBezTo>
                <a:cubicBezTo>
                  <a:pt x="478" y="646"/>
                  <a:pt x="470" y="644"/>
                  <a:pt x="470" y="644"/>
                </a:cubicBezTo>
                <a:cubicBezTo>
                  <a:pt x="468" y="645"/>
                  <a:pt x="465" y="645"/>
                  <a:pt x="464" y="646"/>
                </a:cubicBezTo>
                <a:cubicBezTo>
                  <a:pt x="463" y="647"/>
                  <a:pt x="464" y="651"/>
                  <a:pt x="462" y="652"/>
                </a:cubicBezTo>
                <a:cubicBezTo>
                  <a:pt x="459" y="654"/>
                  <a:pt x="446" y="657"/>
                  <a:pt x="442" y="658"/>
                </a:cubicBezTo>
                <a:cubicBezTo>
                  <a:pt x="433" y="672"/>
                  <a:pt x="436" y="665"/>
                  <a:pt x="432" y="676"/>
                </a:cubicBezTo>
                <a:cubicBezTo>
                  <a:pt x="433" y="683"/>
                  <a:pt x="438" y="700"/>
                  <a:pt x="444" y="704"/>
                </a:cubicBezTo>
                <a:cubicBezTo>
                  <a:pt x="447" y="706"/>
                  <a:pt x="456" y="708"/>
                  <a:pt x="456" y="708"/>
                </a:cubicBezTo>
                <a:cubicBezTo>
                  <a:pt x="464" y="720"/>
                  <a:pt x="458" y="719"/>
                  <a:pt x="476" y="722"/>
                </a:cubicBezTo>
                <a:cubicBezTo>
                  <a:pt x="483" y="726"/>
                  <a:pt x="488" y="727"/>
                  <a:pt x="492" y="734"/>
                </a:cubicBezTo>
                <a:cubicBezTo>
                  <a:pt x="500" y="750"/>
                  <a:pt x="499" y="768"/>
                  <a:pt x="518" y="772"/>
                </a:cubicBezTo>
                <a:cubicBezTo>
                  <a:pt x="519" y="774"/>
                  <a:pt x="522" y="776"/>
                  <a:pt x="522" y="778"/>
                </a:cubicBezTo>
                <a:cubicBezTo>
                  <a:pt x="522" y="780"/>
                  <a:pt x="518" y="780"/>
                  <a:pt x="516" y="782"/>
                </a:cubicBezTo>
                <a:cubicBezTo>
                  <a:pt x="513" y="786"/>
                  <a:pt x="510" y="789"/>
                  <a:pt x="508" y="794"/>
                </a:cubicBezTo>
                <a:cubicBezTo>
                  <a:pt x="504" y="805"/>
                  <a:pt x="500" y="822"/>
                  <a:pt x="488" y="826"/>
                </a:cubicBezTo>
                <a:cubicBezTo>
                  <a:pt x="480" y="839"/>
                  <a:pt x="470" y="846"/>
                  <a:pt x="458" y="854"/>
                </a:cubicBezTo>
                <a:cubicBezTo>
                  <a:pt x="455" y="853"/>
                  <a:pt x="451" y="854"/>
                  <a:pt x="450" y="852"/>
                </a:cubicBezTo>
                <a:cubicBezTo>
                  <a:pt x="449" y="850"/>
                  <a:pt x="456" y="847"/>
                  <a:pt x="454" y="846"/>
                </a:cubicBezTo>
                <a:cubicBezTo>
                  <a:pt x="453" y="846"/>
                  <a:pt x="438" y="850"/>
                  <a:pt x="436" y="850"/>
                </a:cubicBezTo>
                <a:cubicBezTo>
                  <a:pt x="427" y="848"/>
                  <a:pt x="420" y="843"/>
                  <a:pt x="412" y="846"/>
                </a:cubicBezTo>
                <a:cubicBezTo>
                  <a:pt x="411" y="857"/>
                  <a:pt x="412" y="869"/>
                  <a:pt x="410" y="880"/>
                </a:cubicBezTo>
                <a:cubicBezTo>
                  <a:pt x="408" y="888"/>
                  <a:pt x="386" y="890"/>
                  <a:pt x="386" y="890"/>
                </a:cubicBezTo>
                <a:cubicBezTo>
                  <a:pt x="379" y="901"/>
                  <a:pt x="382" y="917"/>
                  <a:pt x="368" y="922"/>
                </a:cubicBezTo>
                <a:cubicBezTo>
                  <a:pt x="356" y="934"/>
                  <a:pt x="357" y="922"/>
                  <a:pt x="346" y="918"/>
                </a:cubicBezTo>
                <a:cubicBezTo>
                  <a:pt x="344" y="912"/>
                  <a:pt x="348" y="900"/>
                  <a:pt x="348" y="900"/>
                </a:cubicBezTo>
                <a:cubicBezTo>
                  <a:pt x="346" y="890"/>
                  <a:pt x="344" y="889"/>
                  <a:pt x="334" y="892"/>
                </a:cubicBezTo>
                <a:cubicBezTo>
                  <a:pt x="331" y="902"/>
                  <a:pt x="333" y="913"/>
                  <a:pt x="328" y="922"/>
                </a:cubicBezTo>
                <a:cubicBezTo>
                  <a:pt x="325" y="928"/>
                  <a:pt x="320" y="940"/>
                  <a:pt x="320" y="940"/>
                </a:cubicBezTo>
                <a:cubicBezTo>
                  <a:pt x="321" y="945"/>
                  <a:pt x="322" y="951"/>
                  <a:pt x="322" y="956"/>
                </a:cubicBezTo>
                <a:cubicBezTo>
                  <a:pt x="323" y="966"/>
                  <a:pt x="323" y="976"/>
                  <a:pt x="324" y="986"/>
                </a:cubicBezTo>
                <a:cubicBezTo>
                  <a:pt x="325" y="993"/>
                  <a:pt x="338" y="1000"/>
                  <a:pt x="338" y="1000"/>
                </a:cubicBezTo>
                <a:cubicBezTo>
                  <a:pt x="344" y="1010"/>
                  <a:pt x="343" y="1015"/>
                  <a:pt x="332" y="1018"/>
                </a:cubicBezTo>
                <a:cubicBezTo>
                  <a:pt x="301" y="1013"/>
                  <a:pt x="273" y="1002"/>
                  <a:pt x="242" y="1000"/>
                </a:cubicBezTo>
                <a:cubicBezTo>
                  <a:pt x="226" y="995"/>
                  <a:pt x="200" y="1006"/>
                  <a:pt x="184" y="1008"/>
                </a:cubicBezTo>
                <a:cubicBezTo>
                  <a:pt x="178" y="1012"/>
                  <a:pt x="166" y="1020"/>
                  <a:pt x="166" y="1020"/>
                </a:cubicBezTo>
                <a:cubicBezTo>
                  <a:pt x="161" y="1027"/>
                  <a:pt x="161" y="1039"/>
                  <a:pt x="154" y="1044"/>
                </a:cubicBezTo>
                <a:cubicBezTo>
                  <a:pt x="149" y="1048"/>
                  <a:pt x="133" y="1050"/>
                  <a:pt x="128" y="1052"/>
                </a:cubicBezTo>
                <a:cubicBezTo>
                  <a:pt x="126" y="1053"/>
                  <a:pt x="122" y="1054"/>
                  <a:pt x="122" y="1054"/>
                </a:cubicBezTo>
                <a:cubicBezTo>
                  <a:pt x="115" y="1064"/>
                  <a:pt x="102" y="1063"/>
                  <a:pt x="92" y="1070"/>
                </a:cubicBezTo>
                <a:cubicBezTo>
                  <a:pt x="64" y="1067"/>
                  <a:pt x="46" y="1051"/>
                  <a:pt x="16" y="1048"/>
                </a:cubicBezTo>
                <a:cubicBezTo>
                  <a:pt x="10" y="1038"/>
                  <a:pt x="6" y="1028"/>
                  <a:pt x="0" y="1018"/>
                </a:cubicBezTo>
                <a:cubicBezTo>
                  <a:pt x="4" y="1007"/>
                  <a:pt x="9" y="1006"/>
                  <a:pt x="18" y="1000"/>
                </a:cubicBezTo>
                <a:cubicBezTo>
                  <a:pt x="20" y="994"/>
                  <a:pt x="32" y="986"/>
                  <a:pt x="32" y="986"/>
                </a:cubicBezTo>
                <a:cubicBezTo>
                  <a:pt x="40" y="974"/>
                  <a:pt x="44" y="969"/>
                  <a:pt x="48" y="956"/>
                </a:cubicBezTo>
                <a:cubicBezTo>
                  <a:pt x="49" y="952"/>
                  <a:pt x="52" y="944"/>
                  <a:pt x="52" y="944"/>
                </a:cubicBezTo>
                <a:cubicBezTo>
                  <a:pt x="55" y="891"/>
                  <a:pt x="44" y="913"/>
                  <a:pt x="66" y="898"/>
                </a:cubicBezTo>
                <a:cubicBezTo>
                  <a:pt x="70" y="892"/>
                  <a:pt x="82" y="884"/>
                  <a:pt x="82" y="884"/>
                </a:cubicBezTo>
                <a:cubicBezTo>
                  <a:pt x="86" y="859"/>
                  <a:pt x="89" y="867"/>
                  <a:pt x="110" y="860"/>
                </a:cubicBezTo>
                <a:cubicBezTo>
                  <a:pt x="126" y="844"/>
                  <a:pt x="118" y="822"/>
                  <a:pt x="130" y="804"/>
                </a:cubicBezTo>
                <a:cubicBezTo>
                  <a:pt x="142" y="807"/>
                  <a:pt x="138" y="816"/>
                  <a:pt x="150" y="820"/>
                </a:cubicBezTo>
                <a:cubicBezTo>
                  <a:pt x="156" y="814"/>
                  <a:pt x="159" y="809"/>
                  <a:pt x="166" y="804"/>
                </a:cubicBezTo>
                <a:cubicBezTo>
                  <a:pt x="170" y="792"/>
                  <a:pt x="172" y="786"/>
                  <a:pt x="164" y="774"/>
                </a:cubicBezTo>
                <a:cubicBezTo>
                  <a:pt x="166" y="765"/>
                  <a:pt x="165" y="761"/>
                  <a:pt x="174" y="758"/>
                </a:cubicBezTo>
                <a:cubicBezTo>
                  <a:pt x="178" y="753"/>
                  <a:pt x="182" y="740"/>
                  <a:pt x="182" y="740"/>
                </a:cubicBezTo>
                <a:cubicBezTo>
                  <a:pt x="181" y="718"/>
                  <a:pt x="187" y="703"/>
                  <a:pt x="166" y="696"/>
                </a:cubicBezTo>
                <a:cubicBezTo>
                  <a:pt x="152" y="676"/>
                  <a:pt x="152" y="644"/>
                  <a:pt x="176" y="636"/>
                </a:cubicBezTo>
                <a:cubicBezTo>
                  <a:pt x="181" y="629"/>
                  <a:pt x="181" y="625"/>
                  <a:pt x="188" y="620"/>
                </a:cubicBezTo>
                <a:cubicBezTo>
                  <a:pt x="189" y="617"/>
                  <a:pt x="191" y="610"/>
                  <a:pt x="194" y="608"/>
                </a:cubicBezTo>
                <a:cubicBezTo>
                  <a:pt x="198" y="606"/>
                  <a:pt x="206" y="604"/>
                  <a:pt x="206" y="604"/>
                </a:cubicBezTo>
                <a:cubicBezTo>
                  <a:pt x="207" y="602"/>
                  <a:pt x="206" y="599"/>
                  <a:pt x="208" y="598"/>
                </a:cubicBezTo>
                <a:cubicBezTo>
                  <a:pt x="219" y="594"/>
                  <a:pt x="220" y="614"/>
                  <a:pt x="222" y="620"/>
                </a:cubicBezTo>
                <a:cubicBezTo>
                  <a:pt x="225" y="652"/>
                  <a:pt x="229" y="662"/>
                  <a:pt x="268" y="636"/>
                </a:cubicBezTo>
                <a:cubicBezTo>
                  <a:pt x="273" y="628"/>
                  <a:pt x="275" y="627"/>
                  <a:pt x="284" y="630"/>
                </a:cubicBezTo>
                <a:cubicBezTo>
                  <a:pt x="287" y="640"/>
                  <a:pt x="296" y="636"/>
                  <a:pt x="304" y="642"/>
                </a:cubicBezTo>
                <a:cubicBezTo>
                  <a:pt x="306" y="649"/>
                  <a:pt x="322" y="665"/>
                  <a:pt x="330" y="668"/>
                </a:cubicBezTo>
                <a:cubicBezTo>
                  <a:pt x="349" y="662"/>
                  <a:pt x="334" y="643"/>
                  <a:pt x="356" y="636"/>
                </a:cubicBezTo>
                <a:cubicBezTo>
                  <a:pt x="368" y="638"/>
                  <a:pt x="367" y="642"/>
                  <a:pt x="376" y="648"/>
                </a:cubicBezTo>
                <a:cubicBezTo>
                  <a:pt x="380" y="654"/>
                  <a:pt x="389" y="662"/>
                  <a:pt x="396" y="664"/>
                </a:cubicBezTo>
                <a:cubicBezTo>
                  <a:pt x="421" y="661"/>
                  <a:pt x="415" y="659"/>
                  <a:pt x="432" y="648"/>
                </a:cubicBezTo>
                <a:cubicBezTo>
                  <a:pt x="446" y="627"/>
                  <a:pt x="420" y="629"/>
                  <a:pt x="404" y="626"/>
                </a:cubicBezTo>
                <a:cubicBezTo>
                  <a:pt x="400" y="613"/>
                  <a:pt x="402" y="600"/>
                  <a:pt x="406" y="588"/>
                </a:cubicBezTo>
                <a:cubicBezTo>
                  <a:pt x="403" y="571"/>
                  <a:pt x="400" y="561"/>
                  <a:pt x="404" y="542"/>
                </a:cubicBezTo>
                <a:cubicBezTo>
                  <a:pt x="403" y="527"/>
                  <a:pt x="403" y="494"/>
                  <a:pt x="384" y="488"/>
                </a:cubicBezTo>
                <a:cubicBezTo>
                  <a:pt x="377" y="477"/>
                  <a:pt x="362" y="474"/>
                  <a:pt x="350" y="470"/>
                </a:cubicBezTo>
                <a:cubicBezTo>
                  <a:pt x="344" y="468"/>
                  <a:pt x="332" y="464"/>
                  <a:pt x="332" y="464"/>
                </a:cubicBezTo>
                <a:cubicBezTo>
                  <a:pt x="318" y="444"/>
                  <a:pt x="314" y="413"/>
                  <a:pt x="306" y="390"/>
                </a:cubicBezTo>
                <a:cubicBezTo>
                  <a:pt x="304" y="383"/>
                  <a:pt x="302" y="377"/>
                  <a:pt x="300" y="370"/>
                </a:cubicBezTo>
                <a:cubicBezTo>
                  <a:pt x="298" y="364"/>
                  <a:pt x="294" y="352"/>
                  <a:pt x="294" y="352"/>
                </a:cubicBezTo>
                <a:cubicBezTo>
                  <a:pt x="295" y="350"/>
                  <a:pt x="294" y="347"/>
                  <a:pt x="296" y="346"/>
                </a:cubicBezTo>
                <a:cubicBezTo>
                  <a:pt x="299" y="344"/>
                  <a:pt x="308" y="342"/>
                  <a:pt x="308" y="342"/>
                </a:cubicBezTo>
                <a:cubicBezTo>
                  <a:pt x="316" y="331"/>
                  <a:pt x="319" y="311"/>
                  <a:pt x="304" y="306"/>
                </a:cubicBezTo>
                <a:cubicBezTo>
                  <a:pt x="297" y="307"/>
                  <a:pt x="289" y="307"/>
                  <a:pt x="282" y="308"/>
                </a:cubicBezTo>
                <a:cubicBezTo>
                  <a:pt x="278" y="309"/>
                  <a:pt x="270" y="312"/>
                  <a:pt x="270" y="312"/>
                </a:cubicBezTo>
                <a:cubicBezTo>
                  <a:pt x="252" y="309"/>
                  <a:pt x="259" y="302"/>
                  <a:pt x="244" y="292"/>
                </a:cubicBezTo>
                <a:cubicBezTo>
                  <a:pt x="237" y="282"/>
                  <a:pt x="235" y="264"/>
                  <a:pt x="222" y="260"/>
                </a:cubicBezTo>
                <a:cubicBezTo>
                  <a:pt x="216" y="254"/>
                  <a:pt x="210" y="250"/>
                  <a:pt x="204" y="244"/>
                </a:cubicBezTo>
                <a:cubicBezTo>
                  <a:pt x="205" y="232"/>
                  <a:pt x="207" y="223"/>
                  <a:pt x="210" y="212"/>
                </a:cubicBezTo>
                <a:cubicBezTo>
                  <a:pt x="211" y="208"/>
                  <a:pt x="214" y="200"/>
                  <a:pt x="214" y="200"/>
                </a:cubicBezTo>
                <a:cubicBezTo>
                  <a:pt x="216" y="185"/>
                  <a:pt x="216" y="175"/>
                  <a:pt x="208" y="162"/>
                </a:cubicBezTo>
                <a:cubicBezTo>
                  <a:pt x="209" y="156"/>
                  <a:pt x="209" y="150"/>
                  <a:pt x="210" y="144"/>
                </a:cubicBezTo>
                <a:cubicBezTo>
                  <a:pt x="211" y="140"/>
                  <a:pt x="214" y="132"/>
                  <a:pt x="214" y="132"/>
                </a:cubicBezTo>
                <a:cubicBezTo>
                  <a:pt x="211" y="81"/>
                  <a:pt x="206" y="87"/>
                  <a:pt x="160" y="84"/>
                </a:cubicBezTo>
                <a:cubicBezTo>
                  <a:pt x="158" y="83"/>
                  <a:pt x="156" y="83"/>
                  <a:pt x="154" y="82"/>
                </a:cubicBezTo>
                <a:cubicBezTo>
                  <a:pt x="151" y="81"/>
                  <a:pt x="147" y="81"/>
                  <a:pt x="144" y="80"/>
                </a:cubicBezTo>
                <a:cubicBezTo>
                  <a:pt x="138" y="78"/>
                  <a:pt x="126" y="74"/>
                  <a:pt x="126" y="74"/>
                </a:cubicBezTo>
                <a:cubicBezTo>
                  <a:pt x="122" y="60"/>
                  <a:pt x="118" y="49"/>
                  <a:pt x="118" y="34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>
            <a:off x="2049463" y="2638648"/>
            <a:ext cx="782637" cy="1362075"/>
          </a:xfrm>
          <a:custGeom>
            <a:avLst/>
            <a:gdLst>
              <a:gd name="T0" fmla="*/ 2147483647 w 405"/>
              <a:gd name="T1" fmla="*/ 2147483647 h 770"/>
              <a:gd name="T2" fmla="*/ 2147483647 w 405"/>
              <a:gd name="T3" fmla="*/ 2147483647 h 770"/>
              <a:gd name="T4" fmla="*/ 2147483647 w 405"/>
              <a:gd name="T5" fmla="*/ 2147483647 h 770"/>
              <a:gd name="T6" fmla="*/ 2147483647 w 405"/>
              <a:gd name="T7" fmla="*/ 2147483647 h 770"/>
              <a:gd name="T8" fmla="*/ 2147483647 w 405"/>
              <a:gd name="T9" fmla="*/ 2147483647 h 770"/>
              <a:gd name="T10" fmla="*/ 2147483647 w 405"/>
              <a:gd name="T11" fmla="*/ 2147483647 h 770"/>
              <a:gd name="T12" fmla="*/ 2147483647 w 405"/>
              <a:gd name="T13" fmla="*/ 2147483647 h 770"/>
              <a:gd name="T14" fmla="*/ 2147483647 w 405"/>
              <a:gd name="T15" fmla="*/ 2147483647 h 770"/>
              <a:gd name="T16" fmla="*/ 2147483647 w 405"/>
              <a:gd name="T17" fmla="*/ 2147483647 h 770"/>
              <a:gd name="T18" fmla="*/ 2147483647 w 405"/>
              <a:gd name="T19" fmla="*/ 2147483647 h 770"/>
              <a:gd name="T20" fmla="*/ 2147483647 w 405"/>
              <a:gd name="T21" fmla="*/ 2147483647 h 770"/>
              <a:gd name="T22" fmla="*/ 2147483647 w 405"/>
              <a:gd name="T23" fmla="*/ 2147483647 h 770"/>
              <a:gd name="T24" fmla="*/ 2147483647 w 405"/>
              <a:gd name="T25" fmla="*/ 2147483647 h 770"/>
              <a:gd name="T26" fmla="*/ 2147483647 w 405"/>
              <a:gd name="T27" fmla="*/ 2147483647 h 770"/>
              <a:gd name="T28" fmla="*/ 2147483647 w 405"/>
              <a:gd name="T29" fmla="*/ 2147483647 h 770"/>
              <a:gd name="T30" fmla="*/ 2147483647 w 405"/>
              <a:gd name="T31" fmla="*/ 2147483647 h 770"/>
              <a:gd name="T32" fmla="*/ 2147483647 w 405"/>
              <a:gd name="T33" fmla="*/ 2147483647 h 770"/>
              <a:gd name="T34" fmla="*/ 2147483647 w 405"/>
              <a:gd name="T35" fmla="*/ 2147483647 h 770"/>
              <a:gd name="T36" fmla="*/ 2147483647 w 405"/>
              <a:gd name="T37" fmla="*/ 2147483647 h 770"/>
              <a:gd name="T38" fmla="*/ 2147483647 w 405"/>
              <a:gd name="T39" fmla="*/ 2147483647 h 770"/>
              <a:gd name="T40" fmla="*/ 2147483647 w 405"/>
              <a:gd name="T41" fmla="*/ 2147483647 h 770"/>
              <a:gd name="T42" fmla="*/ 2147483647 w 405"/>
              <a:gd name="T43" fmla="*/ 2147483647 h 770"/>
              <a:gd name="T44" fmla="*/ 2147483647 w 405"/>
              <a:gd name="T45" fmla="*/ 2147483647 h 770"/>
              <a:gd name="T46" fmla="*/ 2147483647 w 405"/>
              <a:gd name="T47" fmla="*/ 2147483647 h 770"/>
              <a:gd name="T48" fmla="*/ 2147483647 w 405"/>
              <a:gd name="T49" fmla="*/ 2147483647 h 770"/>
              <a:gd name="T50" fmla="*/ 2147483647 w 405"/>
              <a:gd name="T51" fmla="*/ 2147483647 h 770"/>
              <a:gd name="T52" fmla="*/ 2147483647 w 405"/>
              <a:gd name="T53" fmla="*/ 2147483647 h 770"/>
              <a:gd name="T54" fmla="*/ 2147483647 w 405"/>
              <a:gd name="T55" fmla="*/ 2147483647 h 770"/>
              <a:gd name="T56" fmla="*/ 2147483647 w 405"/>
              <a:gd name="T57" fmla="*/ 2147483647 h 770"/>
              <a:gd name="T58" fmla="*/ 2147483647 w 405"/>
              <a:gd name="T59" fmla="*/ 2147483647 h 770"/>
              <a:gd name="T60" fmla="*/ 2147483647 w 405"/>
              <a:gd name="T61" fmla="*/ 2147483647 h 770"/>
              <a:gd name="T62" fmla="*/ 2147483647 w 405"/>
              <a:gd name="T63" fmla="*/ 2147483647 h 770"/>
              <a:gd name="T64" fmla="*/ 2147483647 w 405"/>
              <a:gd name="T65" fmla="*/ 2147483647 h 770"/>
              <a:gd name="T66" fmla="*/ 2147483647 w 405"/>
              <a:gd name="T67" fmla="*/ 2147483647 h 770"/>
              <a:gd name="T68" fmla="*/ 2147483647 w 405"/>
              <a:gd name="T69" fmla="*/ 2147483647 h 770"/>
              <a:gd name="T70" fmla="*/ 2147483647 w 405"/>
              <a:gd name="T71" fmla="*/ 2147483647 h 770"/>
              <a:gd name="T72" fmla="*/ 2147483647 w 405"/>
              <a:gd name="T73" fmla="*/ 2147483647 h 770"/>
              <a:gd name="T74" fmla="*/ 2147483647 w 405"/>
              <a:gd name="T75" fmla="*/ 2147483647 h 770"/>
              <a:gd name="T76" fmla="*/ 2147483647 w 405"/>
              <a:gd name="T77" fmla="*/ 2147483647 h 770"/>
              <a:gd name="T78" fmla="*/ 2147483647 w 405"/>
              <a:gd name="T79" fmla="*/ 2147483647 h 770"/>
              <a:gd name="T80" fmla="*/ 2147483647 w 405"/>
              <a:gd name="T81" fmla="*/ 2147483647 h 770"/>
              <a:gd name="T82" fmla="*/ 2147483647 w 405"/>
              <a:gd name="T83" fmla="*/ 2147483647 h 770"/>
              <a:gd name="T84" fmla="*/ 2147483647 w 405"/>
              <a:gd name="T85" fmla="*/ 2147483647 h 770"/>
              <a:gd name="T86" fmla="*/ 2147483647 w 405"/>
              <a:gd name="T87" fmla="*/ 2147483647 h 770"/>
              <a:gd name="T88" fmla="*/ 2147483647 w 405"/>
              <a:gd name="T89" fmla="*/ 2147483647 h 770"/>
              <a:gd name="T90" fmla="*/ 2147483647 w 405"/>
              <a:gd name="T91" fmla="*/ 2147483647 h 770"/>
              <a:gd name="T92" fmla="*/ 2147483647 w 405"/>
              <a:gd name="T93" fmla="*/ 2147483647 h 770"/>
              <a:gd name="T94" fmla="*/ 2147483647 w 405"/>
              <a:gd name="T95" fmla="*/ 2147483647 h 770"/>
              <a:gd name="T96" fmla="*/ 2147483647 w 405"/>
              <a:gd name="T97" fmla="*/ 2147483647 h 770"/>
              <a:gd name="T98" fmla="*/ 2147483647 w 405"/>
              <a:gd name="T99" fmla="*/ 2147483647 h 770"/>
              <a:gd name="T100" fmla="*/ 2147483647 w 405"/>
              <a:gd name="T101" fmla="*/ 2147483647 h 770"/>
              <a:gd name="T102" fmla="*/ 2147483647 w 405"/>
              <a:gd name="T103" fmla="*/ 2147483647 h 770"/>
              <a:gd name="T104" fmla="*/ 2147483647 w 405"/>
              <a:gd name="T105" fmla="*/ 2147483647 h 770"/>
              <a:gd name="T106" fmla="*/ 2147483647 w 405"/>
              <a:gd name="T107" fmla="*/ 2147483647 h 770"/>
              <a:gd name="T108" fmla="*/ 2147483647 w 405"/>
              <a:gd name="T109" fmla="*/ 2147483647 h 770"/>
              <a:gd name="T110" fmla="*/ 0 w 405"/>
              <a:gd name="T111" fmla="*/ 2147483647 h 770"/>
              <a:gd name="T112" fmla="*/ 2147483647 w 405"/>
              <a:gd name="T113" fmla="*/ 2147483647 h 770"/>
              <a:gd name="T114" fmla="*/ 2147483647 w 405"/>
              <a:gd name="T115" fmla="*/ 2147483647 h 770"/>
              <a:gd name="T116" fmla="*/ 2147483647 w 405"/>
              <a:gd name="T117" fmla="*/ 2147483647 h 770"/>
              <a:gd name="T118" fmla="*/ 2147483647 w 405"/>
              <a:gd name="T119" fmla="*/ 2147483647 h 77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5"/>
              <a:gd name="T181" fmla="*/ 0 h 770"/>
              <a:gd name="T182" fmla="*/ 405 w 405"/>
              <a:gd name="T183" fmla="*/ 770 h 77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5" h="770">
                <a:moveTo>
                  <a:pt x="40" y="171"/>
                </a:moveTo>
                <a:cubicBezTo>
                  <a:pt x="37" y="163"/>
                  <a:pt x="39" y="160"/>
                  <a:pt x="44" y="153"/>
                </a:cubicBezTo>
                <a:cubicBezTo>
                  <a:pt x="49" y="134"/>
                  <a:pt x="55" y="139"/>
                  <a:pt x="72" y="133"/>
                </a:cubicBezTo>
                <a:cubicBezTo>
                  <a:pt x="83" y="122"/>
                  <a:pt x="98" y="117"/>
                  <a:pt x="108" y="105"/>
                </a:cubicBezTo>
                <a:cubicBezTo>
                  <a:pt x="113" y="100"/>
                  <a:pt x="124" y="91"/>
                  <a:pt x="124" y="91"/>
                </a:cubicBezTo>
                <a:cubicBezTo>
                  <a:pt x="136" y="74"/>
                  <a:pt x="152" y="61"/>
                  <a:pt x="164" y="43"/>
                </a:cubicBezTo>
                <a:cubicBezTo>
                  <a:pt x="168" y="37"/>
                  <a:pt x="180" y="29"/>
                  <a:pt x="180" y="29"/>
                </a:cubicBezTo>
                <a:cubicBezTo>
                  <a:pt x="187" y="9"/>
                  <a:pt x="198" y="9"/>
                  <a:pt x="218" y="7"/>
                </a:cubicBezTo>
                <a:cubicBezTo>
                  <a:pt x="227" y="4"/>
                  <a:pt x="238" y="0"/>
                  <a:pt x="248" y="3"/>
                </a:cubicBezTo>
                <a:cubicBezTo>
                  <a:pt x="253" y="4"/>
                  <a:pt x="256" y="15"/>
                  <a:pt x="256" y="15"/>
                </a:cubicBezTo>
                <a:cubicBezTo>
                  <a:pt x="258" y="22"/>
                  <a:pt x="262" y="35"/>
                  <a:pt x="262" y="35"/>
                </a:cubicBezTo>
                <a:cubicBezTo>
                  <a:pt x="265" y="59"/>
                  <a:pt x="270" y="92"/>
                  <a:pt x="292" y="107"/>
                </a:cubicBezTo>
                <a:cubicBezTo>
                  <a:pt x="297" y="114"/>
                  <a:pt x="296" y="118"/>
                  <a:pt x="304" y="121"/>
                </a:cubicBezTo>
                <a:cubicBezTo>
                  <a:pt x="308" y="132"/>
                  <a:pt x="337" y="120"/>
                  <a:pt x="348" y="119"/>
                </a:cubicBezTo>
                <a:cubicBezTo>
                  <a:pt x="367" y="125"/>
                  <a:pt x="352" y="151"/>
                  <a:pt x="346" y="163"/>
                </a:cubicBezTo>
                <a:cubicBezTo>
                  <a:pt x="344" y="167"/>
                  <a:pt x="342" y="175"/>
                  <a:pt x="342" y="175"/>
                </a:cubicBezTo>
                <a:cubicBezTo>
                  <a:pt x="345" y="188"/>
                  <a:pt x="348" y="195"/>
                  <a:pt x="340" y="207"/>
                </a:cubicBezTo>
                <a:cubicBezTo>
                  <a:pt x="338" y="217"/>
                  <a:pt x="333" y="224"/>
                  <a:pt x="330" y="233"/>
                </a:cubicBezTo>
                <a:cubicBezTo>
                  <a:pt x="333" y="241"/>
                  <a:pt x="335" y="244"/>
                  <a:pt x="342" y="249"/>
                </a:cubicBezTo>
                <a:cubicBezTo>
                  <a:pt x="347" y="256"/>
                  <a:pt x="347" y="260"/>
                  <a:pt x="354" y="265"/>
                </a:cubicBezTo>
                <a:cubicBezTo>
                  <a:pt x="356" y="272"/>
                  <a:pt x="364" y="281"/>
                  <a:pt x="370" y="285"/>
                </a:cubicBezTo>
                <a:cubicBezTo>
                  <a:pt x="374" y="291"/>
                  <a:pt x="386" y="299"/>
                  <a:pt x="386" y="299"/>
                </a:cubicBezTo>
                <a:cubicBezTo>
                  <a:pt x="390" y="306"/>
                  <a:pt x="395" y="307"/>
                  <a:pt x="398" y="315"/>
                </a:cubicBezTo>
                <a:cubicBezTo>
                  <a:pt x="383" y="325"/>
                  <a:pt x="388" y="322"/>
                  <a:pt x="380" y="335"/>
                </a:cubicBezTo>
                <a:cubicBezTo>
                  <a:pt x="381" y="371"/>
                  <a:pt x="382" y="378"/>
                  <a:pt x="386" y="405"/>
                </a:cubicBezTo>
                <a:cubicBezTo>
                  <a:pt x="390" y="469"/>
                  <a:pt x="405" y="501"/>
                  <a:pt x="346" y="521"/>
                </a:cubicBezTo>
                <a:cubicBezTo>
                  <a:pt x="340" y="527"/>
                  <a:pt x="338" y="533"/>
                  <a:pt x="332" y="539"/>
                </a:cubicBezTo>
                <a:cubicBezTo>
                  <a:pt x="331" y="541"/>
                  <a:pt x="332" y="544"/>
                  <a:pt x="330" y="545"/>
                </a:cubicBezTo>
                <a:cubicBezTo>
                  <a:pt x="327" y="547"/>
                  <a:pt x="318" y="549"/>
                  <a:pt x="318" y="549"/>
                </a:cubicBezTo>
                <a:cubicBezTo>
                  <a:pt x="313" y="564"/>
                  <a:pt x="309" y="584"/>
                  <a:pt x="300" y="597"/>
                </a:cubicBezTo>
                <a:cubicBezTo>
                  <a:pt x="297" y="609"/>
                  <a:pt x="295" y="616"/>
                  <a:pt x="294" y="629"/>
                </a:cubicBezTo>
                <a:cubicBezTo>
                  <a:pt x="301" y="650"/>
                  <a:pt x="303" y="676"/>
                  <a:pt x="290" y="695"/>
                </a:cubicBezTo>
                <a:cubicBezTo>
                  <a:pt x="294" y="710"/>
                  <a:pt x="292" y="718"/>
                  <a:pt x="288" y="733"/>
                </a:cubicBezTo>
                <a:cubicBezTo>
                  <a:pt x="276" y="725"/>
                  <a:pt x="281" y="734"/>
                  <a:pt x="274" y="739"/>
                </a:cubicBezTo>
                <a:cubicBezTo>
                  <a:pt x="271" y="741"/>
                  <a:pt x="262" y="743"/>
                  <a:pt x="262" y="743"/>
                </a:cubicBezTo>
                <a:cubicBezTo>
                  <a:pt x="248" y="738"/>
                  <a:pt x="251" y="736"/>
                  <a:pt x="240" y="729"/>
                </a:cubicBezTo>
                <a:cubicBezTo>
                  <a:pt x="232" y="731"/>
                  <a:pt x="227" y="732"/>
                  <a:pt x="220" y="737"/>
                </a:cubicBezTo>
                <a:cubicBezTo>
                  <a:pt x="215" y="729"/>
                  <a:pt x="211" y="729"/>
                  <a:pt x="202" y="727"/>
                </a:cubicBezTo>
                <a:cubicBezTo>
                  <a:pt x="190" y="731"/>
                  <a:pt x="186" y="734"/>
                  <a:pt x="172" y="729"/>
                </a:cubicBezTo>
                <a:cubicBezTo>
                  <a:pt x="159" y="749"/>
                  <a:pt x="174" y="755"/>
                  <a:pt x="144" y="759"/>
                </a:cubicBezTo>
                <a:cubicBezTo>
                  <a:pt x="136" y="767"/>
                  <a:pt x="135" y="770"/>
                  <a:pt x="124" y="767"/>
                </a:cubicBezTo>
                <a:cubicBezTo>
                  <a:pt x="121" y="754"/>
                  <a:pt x="118" y="740"/>
                  <a:pt x="104" y="737"/>
                </a:cubicBezTo>
                <a:cubicBezTo>
                  <a:pt x="96" y="740"/>
                  <a:pt x="89" y="746"/>
                  <a:pt x="82" y="751"/>
                </a:cubicBezTo>
                <a:cubicBezTo>
                  <a:pt x="61" y="747"/>
                  <a:pt x="70" y="723"/>
                  <a:pt x="54" y="713"/>
                </a:cubicBezTo>
                <a:cubicBezTo>
                  <a:pt x="51" y="705"/>
                  <a:pt x="48" y="704"/>
                  <a:pt x="40" y="701"/>
                </a:cubicBezTo>
                <a:cubicBezTo>
                  <a:pt x="38" y="694"/>
                  <a:pt x="34" y="690"/>
                  <a:pt x="32" y="683"/>
                </a:cubicBezTo>
                <a:cubicBezTo>
                  <a:pt x="31" y="664"/>
                  <a:pt x="34" y="643"/>
                  <a:pt x="28" y="625"/>
                </a:cubicBezTo>
                <a:cubicBezTo>
                  <a:pt x="25" y="616"/>
                  <a:pt x="20" y="599"/>
                  <a:pt x="20" y="599"/>
                </a:cubicBezTo>
                <a:cubicBezTo>
                  <a:pt x="17" y="575"/>
                  <a:pt x="15" y="557"/>
                  <a:pt x="14" y="531"/>
                </a:cubicBezTo>
                <a:cubicBezTo>
                  <a:pt x="15" y="514"/>
                  <a:pt x="15" y="502"/>
                  <a:pt x="24" y="489"/>
                </a:cubicBezTo>
                <a:cubicBezTo>
                  <a:pt x="29" y="470"/>
                  <a:pt x="29" y="465"/>
                  <a:pt x="30" y="439"/>
                </a:cubicBezTo>
                <a:cubicBezTo>
                  <a:pt x="28" y="426"/>
                  <a:pt x="27" y="416"/>
                  <a:pt x="20" y="405"/>
                </a:cubicBezTo>
                <a:cubicBezTo>
                  <a:pt x="21" y="393"/>
                  <a:pt x="21" y="381"/>
                  <a:pt x="22" y="369"/>
                </a:cubicBezTo>
                <a:cubicBezTo>
                  <a:pt x="23" y="363"/>
                  <a:pt x="28" y="351"/>
                  <a:pt x="28" y="351"/>
                </a:cubicBezTo>
                <a:cubicBezTo>
                  <a:pt x="26" y="335"/>
                  <a:pt x="25" y="317"/>
                  <a:pt x="10" y="307"/>
                </a:cubicBezTo>
                <a:cubicBezTo>
                  <a:pt x="8" y="300"/>
                  <a:pt x="0" y="289"/>
                  <a:pt x="0" y="289"/>
                </a:cubicBezTo>
                <a:cubicBezTo>
                  <a:pt x="3" y="280"/>
                  <a:pt x="6" y="270"/>
                  <a:pt x="14" y="265"/>
                </a:cubicBezTo>
                <a:cubicBezTo>
                  <a:pt x="18" y="253"/>
                  <a:pt x="17" y="240"/>
                  <a:pt x="10" y="229"/>
                </a:cubicBezTo>
                <a:cubicBezTo>
                  <a:pt x="15" y="221"/>
                  <a:pt x="23" y="214"/>
                  <a:pt x="30" y="207"/>
                </a:cubicBezTo>
                <a:cubicBezTo>
                  <a:pt x="34" y="196"/>
                  <a:pt x="42" y="180"/>
                  <a:pt x="40" y="171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1477963" y="3811811"/>
            <a:ext cx="1265237" cy="596900"/>
          </a:xfrm>
          <a:custGeom>
            <a:avLst/>
            <a:gdLst>
              <a:gd name="T0" fmla="*/ 2147483647 w 656"/>
              <a:gd name="T1" fmla="*/ 2147483647 h 335"/>
              <a:gd name="T2" fmla="*/ 2147483647 w 656"/>
              <a:gd name="T3" fmla="*/ 2147483647 h 335"/>
              <a:gd name="T4" fmla="*/ 2147483647 w 656"/>
              <a:gd name="T5" fmla="*/ 2147483647 h 335"/>
              <a:gd name="T6" fmla="*/ 2147483647 w 656"/>
              <a:gd name="T7" fmla="*/ 2147483647 h 335"/>
              <a:gd name="T8" fmla="*/ 2147483647 w 656"/>
              <a:gd name="T9" fmla="*/ 2147483647 h 335"/>
              <a:gd name="T10" fmla="*/ 2147483647 w 656"/>
              <a:gd name="T11" fmla="*/ 2147483647 h 335"/>
              <a:gd name="T12" fmla="*/ 2147483647 w 656"/>
              <a:gd name="T13" fmla="*/ 2147483647 h 335"/>
              <a:gd name="T14" fmla="*/ 2147483647 w 656"/>
              <a:gd name="T15" fmla="*/ 2147483647 h 335"/>
              <a:gd name="T16" fmla="*/ 2147483647 w 656"/>
              <a:gd name="T17" fmla="*/ 2147483647 h 335"/>
              <a:gd name="T18" fmla="*/ 2147483647 w 656"/>
              <a:gd name="T19" fmla="*/ 2147483647 h 335"/>
              <a:gd name="T20" fmla="*/ 2147483647 w 656"/>
              <a:gd name="T21" fmla="*/ 2147483647 h 335"/>
              <a:gd name="T22" fmla="*/ 2147483647 w 656"/>
              <a:gd name="T23" fmla="*/ 2147483647 h 335"/>
              <a:gd name="T24" fmla="*/ 2147483647 w 656"/>
              <a:gd name="T25" fmla="*/ 2147483647 h 335"/>
              <a:gd name="T26" fmla="*/ 2147483647 w 656"/>
              <a:gd name="T27" fmla="*/ 2147483647 h 335"/>
              <a:gd name="T28" fmla="*/ 2147483647 w 656"/>
              <a:gd name="T29" fmla="*/ 2147483647 h 335"/>
              <a:gd name="T30" fmla="*/ 2147483647 w 656"/>
              <a:gd name="T31" fmla="*/ 2147483647 h 335"/>
              <a:gd name="T32" fmla="*/ 2147483647 w 656"/>
              <a:gd name="T33" fmla="*/ 2147483647 h 335"/>
              <a:gd name="T34" fmla="*/ 2147483647 w 656"/>
              <a:gd name="T35" fmla="*/ 2147483647 h 335"/>
              <a:gd name="T36" fmla="*/ 2147483647 w 656"/>
              <a:gd name="T37" fmla="*/ 2147483647 h 335"/>
              <a:gd name="T38" fmla="*/ 2147483647 w 656"/>
              <a:gd name="T39" fmla="*/ 2147483647 h 335"/>
              <a:gd name="T40" fmla="*/ 2147483647 w 656"/>
              <a:gd name="T41" fmla="*/ 2147483647 h 335"/>
              <a:gd name="T42" fmla="*/ 2147483647 w 656"/>
              <a:gd name="T43" fmla="*/ 2147483647 h 335"/>
              <a:gd name="T44" fmla="*/ 2147483647 w 656"/>
              <a:gd name="T45" fmla="*/ 2147483647 h 335"/>
              <a:gd name="T46" fmla="*/ 2147483647 w 656"/>
              <a:gd name="T47" fmla="*/ 2147483647 h 335"/>
              <a:gd name="T48" fmla="*/ 2147483647 w 656"/>
              <a:gd name="T49" fmla="*/ 2147483647 h 335"/>
              <a:gd name="T50" fmla="*/ 2147483647 w 656"/>
              <a:gd name="T51" fmla="*/ 2147483647 h 335"/>
              <a:gd name="T52" fmla="*/ 2147483647 w 656"/>
              <a:gd name="T53" fmla="*/ 2147483647 h 335"/>
              <a:gd name="T54" fmla="*/ 2147483647 w 656"/>
              <a:gd name="T55" fmla="*/ 2147483647 h 335"/>
              <a:gd name="T56" fmla="*/ 2147483647 w 656"/>
              <a:gd name="T57" fmla="*/ 2147483647 h 335"/>
              <a:gd name="T58" fmla="*/ 2147483647 w 656"/>
              <a:gd name="T59" fmla="*/ 2147483647 h 335"/>
              <a:gd name="T60" fmla="*/ 2147483647 w 656"/>
              <a:gd name="T61" fmla="*/ 2147483647 h 335"/>
              <a:gd name="T62" fmla="*/ 2147483647 w 656"/>
              <a:gd name="T63" fmla="*/ 2147483647 h 335"/>
              <a:gd name="T64" fmla="*/ 2147483647 w 656"/>
              <a:gd name="T65" fmla="*/ 2147483647 h 335"/>
              <a:gd name="T66" fmla="*/ 2147483647 w 656"/>
              <a:gd name="T67" fmla="*/ 2147483647 h 335"/>
              <a:gd name="T68" fmla="*/ 2147483647 w 656"/>
              <a:gd name="T69" fmla="*/ 2147483647 h 335"/>
              <a:gd name="T70" fmla="*/ 2147483647 w 656"/>
              <a:gd name="T71" fmla="*/ 2147483647 h 335"/>
              <a:gd name="T72" fmla="*/ 2147483647 w 656"/>
              <a:gd name="T73" fmla="*/ 2147483647 h 335"/>
              <a:gd name="T74" fmla="*/ 2147483647 w 656"/>
              <a:gd name="T75" fmla="*/ 2147483647 h 335"/>
              <a:gd name="T76" fmla="*/ 2147483647 w 656"/>
              <a:gd name="T77" fmla="*/ 2147483647 h 335"/>
              <a:gd name="T78" fmla="*/ 2147483647 w 656"/>
              <a:gd name="T79" fmla="*/ 2147483647 h 335"/>
              <a:gd name="T80" fmla="*/ 2147483647 w 656"/>
              <a:gd name="T81" fmla="*/ 2147483647 h 335"/>
              <a:gd name="T82" fmla="*/ 2147483647 w 656"/>
              <a:gd name="T83" fmla="*/ 2147483647 h 335"/>
              <a:gd name="T84" fmla="*/ 2147483647 w 656"/>
              <a:gd name="T85" fmla="*/ 2147483647 h 335"/>
              <a:gd name="T86" fmla="*/ 2147483647 w 656"/>
              <a:gd name="T87" fmla="*/ 2147483647 h 335"/>
              <a:gd name="T88" fmla="*/ 2147483647 w 656"/>
              <a:gd name="T89" fmla="*/ 2147483647 h 335"/>
              <a:gd name="T90" fmla="*/ 2147483647 w 656"/>
              <a:gd name="T91" fmla="*/ 2147483647 h 335"/>
              <a:gd name="T92" fmla="*/ 2147483647 w 656"/>
              <a:gd name="T93" fmla="*/ 2147483647 h 335"/>
              <a:gd name="T94" fmla="*/ 2147483647 w 656"/>
              <a:gd name="T95" fmla="*/ 2147483647 h 335"/>
              <a:gd name="T96" fmla="*/ 2147483647 w 656"/>
              <a:gd name="T97" fmla="*/ 2147483647 h 335"/>
              <a:gd name="T98" fmla="*/ 2147483647 w 656"/>
              <a:gd name="T99" fmla="*/ 2147483647 h 335"/>
              <a:gd name="T100" fmla="*/ 2147483647 w 656"/>
              <a:gd name="T101" fmla="*/ 2147483647 h 335"/>
              <a:gd name="T102" fmla="*/ 2147483647 w 656"/>
              <a:gd name="T103" fmla="*/ 2147483647 h 335"/>
              <a:gd name="T104" fmla="*/ 2147483647 w 656"/>
              <a:gd name="T105" fmla="*/ 2147483647 h 335"/>
              <a:gd name="T106" fmla="*/ 2147483647 w 656"/>
              <a:gd name="T107" fmla="*/ 2147483647 h 335"/>
              <a:gd name="T108" fmla="*/ 2147483647 w 656"/>
              <a:gd name="T109" fmla="*/ 2147483647 h 335"/>
              <a:gd name="T110" fmla="*/ 2147483647 w 656"/>
              <a:gd name="T111" fmla="*/ 2147483647 h 3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56"/>
              <a:gd name="T169" fmla="*/ 0 h 335"/>
              <a:gd name="T170" fmla="*/ 656 w 656"/>
              <a:gd name="T171" fmla="*/ 335 h 3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56" h="335">
                <a:moveTo>
                  <a:pt x="184" y="39"/>
                </a:moveTo>
                <a:cubicBezTo>
                  <a:pt x="180" y="28"/>
                  <a:pt x="185" y="22"/>
                  <a:pt x="192" y="15"/>
                </a:cubicBezTo>
                <a:cubicBezTo>
                  <a:pt x="197" y="0"/>
                  <a:pt x="212" y="8"/>
                  <a:pt x="226" y="9"/>
                </a:cubicBezTo>
                <a:cubicBezTo>
                  <a:pt x="232" y="11"/>
                  <a:pt x="238" y="13"/>
                  <a:pt x="244" y="15"/>
                </a:cubicBezTo>
                <a:cubicBezTo>
                  <a:pt x="248" y="16"/>
                  <a:pt x="256" y="19"/>
                  <a:pt x="256" y="19"/>
                </a:cubicBezTo>
                <a:cubicBezTo>
                  <a:pt x="262" y="28"/>
                  <a:pt x="265" y="24"/>
                  <a:pt x="268" y="35"/>
                </a:cubicBezTo>
                <a:cubicBezTo>
                  <a:pt x="277" y="34"/>
                  <a:pt x="294" y="29"/>
                  <a:pt x="294" y="29"/>
                </a:cubicBezTo>
                <a:cubicBezTo>
                  <a:pt x="310" y="34"/>
                  <a:pt x="292" y="54"/>
                  <a:pt x="308" y="59"/>
                </a:cubicBezTo>
                <a:cubicBezTo>
                  <a:pt x="316" y="56"/>
                  <a:pt x="319" y="53"/>
                  <a:pt x="322" y="45"/>
                </a:cubicBezTo>
                <a:cubicBezTo>
                  <a:pt x="324" y="48"/>
                  <a:pt x="335" y="57"/>
                  <a:pt x="338" y="59"/>
                </a:cubicBezTo>
                <a:cubicBezTo>
                  <a:pt x="342" y="61"/>
                  <a:pt x="350" y="63"/>
                  <a:pt x="350" y="63"/>
                </a:cubicBezTo>
                <a:cubicBezTo>
                  <a:pt x="359" y="60"/>
                  <a:pt x="357" y="54"/>
                  <a:pt x="366" y="57"/>
                </a:cubicBezTo>
                <a:cubicBezTo>
                  <a:pt x="367" y="61"/>
                  <a:pt x="366" y="70"/>
                  <a:pt x="370" y="69"/>
                </a:cubicBezTo>
                <a:cubicBezTo>
                  <a:pt x="384" y="66"/>
                  <a:pt x="377" y="68"/>
                  <a:pt x="392" y="63"/>
                </a:cubicBezTo>
                <a:cubicBezTo>
                  <a:pt x="396" y="62"/>
                  <a:pt x="404" y="59"/>
                  <a:pt x="404" y="59"/>
                </a:cubicBezTo>
                <a:cubicBezTo>
                  <a:pt x="418" y="64"/>
                  <a:pt x="411" y="84"/>
                  <a:pt x="426" y="89"/>
                </a:cubicBezTo>
                <a:cubicBezTo>
                  <a:pt x="438" y="85"/>
                  <a:pt x="451" y="78"/>
                  <a:pt x="462" y="71"/>
                </a:cubicBezTo>
                <a:cubicBezTo>
                  <a:pt x="465" y="62"/>
                  <a:pt x="464" y="56"/>
                  <a:pt x="472" y="51"/>
                </a:cubicBezTo>
                <a:cubicBezTo>
                  <a:pt x="482" y="53"/>
                  <a:pt x="486" y="57"/>
                  <a:pt x="494" y="51"/>
                </a:cubicBezTo>
                <a:cubicBezTo>
                  <a:pt x="522" y="54"/>
                  <a:pt x="505" y="60"/>
                  <a:pt x="526" y="53"/>
                </a:cubicBezTo>
                <a:cubicBezTo>
                  <a:pt x="541" y="55"/>
                  <a:pt x="547" y="59"/>
                  <a:pt x="560" y="63"/>
                </a:cubicBezTo>
                <a:cubicBezTo>
                  <a:pt x="569" y="60"/>
                  <a:pt x="575" y="56"/>
                  <a:pt x="584" y="53"/>
                </a:cubicBezTo>
                <a:cubicBezTo>
                  <a:pt x="587" y="44"/>
                  <a:pt x="588" y="36"/>
                  <a:pt x="590" y="27"/>
                </a:cubicBezTo>
                <a:cubicBezTo>
                  <a:pt x="607" y="38"/>
                  <a:pt x="597" y="34"/>
                  <a:pt x="620" y="37"/>
                </a:cubicBezTo>
                <a:cubicBezTo>
                  <a:pt x="652" y="48"/>
                  <a:pt x="637" y="72"/>
                  <a:pt x="656" y="85"/>
                </a:cubicBezTo>
                <a:cubicBezTo>
                  <a:pt x="644" y="93"/>
                  <a:pt x="628" y="100"/>
                  <a:pt x="614" y="105"/>
                </a:cubicBezTo>
                <a:cubicBezTo>
                  <a:pt x="599" y="110"/>
                  <a:pt x="618" y="106"/>
                  <a:pt x="596" y="113"/>
                </a:cubicBezTo>
                <a:cubicBezTo>
                  <a:pt x="594" y="114"/>
                  <a:pt x="590" y="115"/>
                  <a:pt x="590" y="115"/>
                </a:cubicBezTo>
                <a:cubicBezTo>
                  <a:pt x="579" y="113"/>
                  <a:pt x="575" y="110"/>
                  <a:pt x="564" y="113"/>
                </a:cubicBezTo>
                <a:cubicBezTo>
                  <a:pt x="558" y="115"/>
                  <a:pt x="546" y="119"/>
                  <a:pt x="546" y="119"/>
                </a:cubicBezTo>
                <a:cubicBezTo>
                  <a:pt x="528" y="117"/>
                  <a:pt x="513" y="115"/>
                  <a:pt x="496" y="109"/>
                </a:cubicBezTo>
                <a:cubicBezTo>
                  <a:pt x="490" y="100"/>
                  <a:pt x="488" y="101"/>
                  <a:pt x="478" y="103"/>
                </a:cubicBezTo>
                <a:cubicBezTo>
                  <a:pt x="472" y="113"/>
                  <a:pt x="468" y="118"/>
                  <a:pt x="464" y="129"/>
                </a:cubicBezTo>
                <a:cubicBezTo>
                  <a:pt x="461" y="175"/>
                  <a:pt x="465" y="166"/>
                  <a:pt x="440" y="149"/>
                </a:cubicBezTo>
                <a:cubicBezTo>
                  <a:pt x="424" y="153"/>
                  <a:pt x="411" y="166"/>
                  <a:pt x="396" y="173"/>
                </a:cubicBezTo>
                <a:cubicBezTo>
                  <a:pt x="390" y="176"/>
                  <a:pt x="378" y="183"/>
                  <a:pt x="378" y="183"/>
                </a:cubicBezTo>
                <a:cubicBezTo>
                  <a:pt x="370" y="195"/>
                  <a:pt x="362" y="192"/>
                  <a:pt x="346" y="193"/>
                </a:cubicBezTo>
                <a:cubicBezTo>
                  <a:pt x="335" y="250"/>
                  <a:pt x="333" y="240"/>
                  <a:pt x="266" y="243"/>
                </a:cubicBezTo>
                <a:cubicBezTo>
                  <a:pt x="235" y="242"/>
                  <a:pt x="211" y="243"/>
                  <a:pt x="182" y="237"/>
                </a:cubicBezTo>
                <a:cubicBezTo>
                  <a:pt x="173" y="240"/>
                  <a:pt x="173" y="246"/>
                  <a:pt x="166" y="251"/>
                </a:cubicBezTo>
                <a:cubicBezTo>
                  <a:pt x="155" y="260"/>
                  <a:pt x="141" y="263"/>
                  <a:pt x="128" y="267"/>
                </a:cubicBezTo>
                <a:cubicBezTo>
                  <a:pt x="111" y="284"/>
                  <a:pt x="95" y="284"/>
                  <a:pt x="74" y="291"/>
                </a:cubicBezTo>
                <a:cubicBezTo>
                  <a:pt x="65" y="305"/>
                  <a:pt x="50" y="312"/>
                  <a:pt x="36" y="321"/>
                </a:cubicBezTo>
                <a:cubicBezTo>
                  <a:pt x="30" y="325"/>
                  <a:pt x="18" y="335"/>
                  <a:pt x="18" y="335"/>
                </a:cubicBezTo>
                <a:cubicBezTo>
                  <a:pt x="8" y="329"/>
                  <a:pt x="13" y="333"/>
                  <a:pt x="8" y="319"/>
                </a:cubicBezTo>
                <a:cubicBezTo>
                  <a:pt x="7" y="317"/>
                  <a:pt x="6" y="313"/>
                  <a:pt x="6" y="313"/>
                </a:cubicBezTo>
                <a:cubicBezTo>
                  <a:pt x="5" y="297"/>
                  <a:pt x="0" y="278"/>
                  <a:pt x="10" y="263"/>
                </a:cubicBezTo>
                <a:cubicBezTo>
                  <a:pt x="14" y="246"/>
                  <a:pt x="17" y="219"/>
                  <a:pt x="32" y="209"/>
                </a:cubicBezTo>
                <a:cubicBezTo>
                  <a:pt x="36" y="197"/>
                  <a:pt x="39" y="187"/>
                  <a:pt x="50" y="179"/>
                </a:cubicBezTo>
                <a:cubicBezTo>
                  <a:pt x="52" y="175"/>
                  <a:pt x="53" y="170"/>
                  <a:pt x="56" y="167"/>
                </a:cubicBezTo>
                <a:cubicBezTo>
                  <a:pt x="61" y="160"/>
                  <a:pt x="73" y="160"/>
                  <a:pt x="80" y="155"/>
                </a:cubicBezTo>
                <a:cubicBezTo>
                  <a:pt x="84" y="142"/>
                  <a:pt x="100" y="136"/>
                  <a:pt x="112" y="131"/>
                </a:cubicBezTo>
                <a:cubicBezTo>
                  <a:pt x="118" y="128"/>
                  <a:pt x="130" y="125"/>
                  <a:pt x="130" y="125"/>
                </a:cubicBezTo>
                <a:cubicBezTo>
                  <a:pt x="136" y="116"/>
                  <a:pt x="145" y="105"/>
                  <a:pt x="154" y="99"/>
                </a:cubicBezTo>
                <a:cubicBezTo>
                  <a:pt x="161" y="88"/>
                  <a:pt x="171" y="80"/>
                  <a:pt x="178" y="69"/>
                </a:cubicBezTo>
                <a:cubicBezTo>
                  <a:pt x="180" y="63"/>
                  <a:pt x="188" y="43"/>
                  <a:pt x="184" y="39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22"/>
          <p:cNvSpPr>
            <a:spLocks/>
          </p:cNvSpPr>
          <p:nvPr/>
        </p:nvSpPr>
        <p:spPr bwMode="auto">
          <a:xfrm>
            <a:off x="544513" y="2600548"/>
            <a:ext cx="1196975" cy="1189038"/>
          </a:xfrm>
          <a:custGeom>
            <a:avLst/>
            <a:gdLst>
              <a:gd name="T0" fmla="*/ 2147483647 w 621"/>
              <a:gd name="T1" fmla="*/ 2147483647 h 673"/>
              <a:gd name="T2" fmla="*/ 2147483647 w 621"/>
              <a:gd name="T3" fmla="*/ 2147483647 h 673"/>
              <a:gd name="T4" fmla="*/ 2147483647 w 621"/>
              <a:gd name="T5" fmla="*/ 2147483647 h 673"/>
              <a:gd name="T6" fmla="*/ 2147483647 w 621"/>
              <a:gd name="T7" fmla="*/ 2147483647 h 673"/>
              <a:gd name="T8" fmla="*/ 2147483647 w 621"/>
              <a:gd name="T9" fmla="*/ 2147483647 h 673"/>
              <a:gd name="T10" fmla="*/ 2147483647 w 621"/>
              <a:gd name="T11" fmla="*/ 2147483647 h 673"/>
              <a:gd name="T12" fmla="*/ 2147483647 w 621"/>
              <a:gd name="T13" fmla="*/ 2147483647 h 673"/>
              <a:gd name="T14" fmla="*/ 2147483647 w 621"/>
              <a:gd name="T15" fmla="*/ 2147483647 h 673"/>
              <a:gd name="T16" fmla="*/ 2147483647 w 621"/>
              <a:gd name="T17" fmla="*/ 2147483647 h 673"/>
              <a:gd name="T18" fmla="*/ 2147483647 w 621"/>
              <a:gd name="T19" fmla="*/ 2147483647 h 673"/>
              <a:gd name="T20" fmla="*/ 2147483647 w 621"/>
              <a:gd name="T21" fmla="*/ 2147483647 h 673"/>
              <a:gd name="T22" fmla="*/ 2147483647 w 621"/>
              <a:gd name="T23" fmla="*/ 2147483647 h 673"/>
              <a:gd name="T24" fmla="*/ 2147483647 w 621"/>
              <a:gd name="T25" fmla="*/ 2147483647 h 673"/>
              <a:gd name="T26" fmla="*/ 2147483647 w 621"/>
              <a:gd name="T27" fmla="*/ 2147483647 h 673"/>
              <a:gd name="T28" fmla="*/ 2147483647 w 621"/>
              <a:gd name="T29" fmla="*/ 2147483647 h 673"/>
              <a:gd name="T30" fmla="*/ 2147483647 w 621"/>
              <a:gd name="T31" fmla="*/ 2147483647 h 673"/>
              <a:gd name="T32" fmla="*/ 2147483647 w 621"/>
              <a:gd name="T33" fmla="*/ 2147483647 h 673"/>
              <a:gd name="T34" fmla="*/ 2147483647 w 621"/>
              <a:gd name="T35" fmla="*/ 2147483647 h 673"/>
              <a:gd name="T36" fmla="*/ 2147483647 w 621"/>
              <a:gd name="T37" fmla="*/ 2147483647 h 673"/>
              <a:gd name="T38" fmla="*/ 2147483647 w 621"/>
              <a:gd name="T39" fmla="*/ 2147483647 h 673"/>
              <a:gd name="T40" fmla="*/ 2147483647 w 621"/>
              <a:gd name="T41" fmla="*/ 2147483647 h 673"/>
              <a:gd name="T42" fmla="*/ 2147483647 w 621"/>
              <a:gd name="T43" fmla="*/ 2147483647 h 673"/>
              <a:gd name="T44" fmla="*/ 2147483647 w 621"/>
              <a:gd name="T45" fmla="*/ 2147483647 h 673"/>
              <a:gd name="T46" fmla="*/ 2147483647 w 621"/>
              <a:gd name="T47" fmla="*/ 2147483647 h 673"/>
              <a:gd name="T48" fmla="*/ 2147483647 w 621"/>
              <a:gd name="T49" fmla="*/ 2147483647 h 673"/>
              <a:gd name="T50" fmla="*/ 2147483647 w 621"/>
              <a:gd name="T51" fmla="*/ 2147483647 h 673"/>
              <a:gd name="T52" fmla="*/ 2147483647 w 621"/>
              <a:gd name="T53" fmla="*/ 2147483647 h 673"/>
              <a:gd name="T54" fmla="*/ 2147483647 w 621"/>
              <a:gd name="T55" fmla="*/ 2147483647 h 673"/>
              <a:gd name="T56" fmla="*/ 2147483647 w 621"/>
              <a:gd name="T57" fmla="*/ 2147483647 h 673"/>
              <a:gd name="T58" fmla="*/ 2147483647 w 621"/>
              <a:gd name="T59" fmla="*/ 2147483647 h 673"/>
              <a:gd name="T60" fmla="*/ 2147483647 w 621"/>
              <a:gd name="T61" fmla="*/ 2147483647 h 673"/>
              <a:gd name="T62" fmla="*/ 2147483647 w 621"/>
              <a:gd name="T63" fmla="*/ 2147483647 h 673"/>
              <a:gd name="T64" fmla="*/ 2147483647 w 621"/>
              <a:gd name="T65" fmla="*/ 2147483647 h 673"/>
              <a:gd name="T66" fmla="*/ 2147483647 w 621"/>
              <a:gd name="T67" fmla="*/ 2147483647 h 673"/>
              <a:gd name="T68" fmla="*/ 2147483647 w 621"/>
              <a:gd name="T69" fmla="*/ 2147483647 h 6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21"/>
              <a:gd name="T106" fmla="*/ 0 h 673"/>
              <a:gd name="T107" fmla="*/ 621 w 621"/>
              <a:gd name="T108" fmla="*/ 673 h 6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21" h="673">
                <a:moveTo>
                  <a:pt x="348" y="17"/>
                </a:moveTo>
                <a:cubicBezTo>
                  <a:pt x="374" y="0"/>
                  <a:pt x="363" y="43"/>
                  <a:pt x="372" y="49"/>
                </a:cubicBezTo>
                <a:cubicBezTo>
                  <a:pt x="375" y="51"/>
                  <a:pt x="384" y="53"/>
                  <a:pt x="384" y="53"/>
                </a:cubicBezTo>
                <a:cubicBezTo>
                  <a:pt x="390" y="62"/>
                  <a:pt x="394" y="58"/>
                  <a:pt x="402" y="63"/>
                </a:cubicBezTo>
                <a:cubicBezTo>
                  <a:pt x="406" y="65"/>
                  <a:pt x="414" y="71"/>
                  <a:pt x="414" y="71"/>
                </a:cubicBezTo>
                <a:cubicBezTo>
                  <a:pt x="419" y="79"/>
                  <a:pt x="424" y="79"/>
                  <a:pt x="426" y="89"/>
                </a:cubicBezTo>
                <a:cubicBezTo>
                  <a:pt x="427" y="103"/>
                  <a:pt x="421" y="129"/>
                  <a:pt x="438" y="133"/>
                </a:cubicBezTo>
                <a:cubicBezTo>
                  <a:pt x="440" y="134"/>
                  <a:pt x="442" y="136"/>
                  <a:pt x="444" y="137"/>
                </a:cubicBezTo>
                <a:cubicBezTo>
                  <a:pt x="446" y="138"/>
                  <a:pt x="448" y="138"/>
                  <a:pt x="450" y="139"/>
                </a:cubicBezTo>
                <a:cubicBezTo>
                  <a:pt x="454" y="141"/>
                  <a:pt x="462" y="147"/>
                  <a:pt x="462" y="147"/>
                </a:cubicBezTo>
                <a:cubicBezTo>
                  <a:pt x="470" y="160"/>
                  <a:pt x="477" y="155"/>
                  <a:pt x="494" y="153"/>
                </a:cubicBezTo>
                <a:cubicBezTo>
                  <a:pt x="499" y="148"/>
                  <a:pt x="512" y="143"/>
                  <a:pt x="512" y="143"/>
                </a:cubicBezTo>
                <a:cubicBezTo>
                  <a:pt x="516" y="132"/>
                  <a:pt x="523" y="131"/>
                  <a:pt x="532" y="125"/>
                </a:cubicBezTo>
                <a:cubicBezTo>
                  <a:pt x="549" y="131"/>
                  <a:pt x="565" y="141"/>
                  <a:pt x="580" y="151"/>
                </a:cubicBezTo>
                <a:cubicBezTo>
                  <a:pt x="582" y="158"/>
                  <a:pt x="586" y="171"/>
                  <a:pt x="586" y="171"/>
                </a:cubicBezTo>
                <a:cubicBezTo>
                  <a:pt x="581" y="187"/>
                  <a:pt x="588" y="210"/>
                  <a:pt x="602" y="219"/>
                </a:cubicBezTo>
                <a:cubicBezTo>
                  <a:pt x="603" y="221"/>
                  <a:pt x="602" y="224"/>
                  <a:pt x="604" y="225"/>
                </a:cubicBezTo>
                <a:cubicBezTo>
                  <a:pt x="608" y="227"/>
                  <a:pt x="615" y="223"/>
                  <a:pt x="618" y="227"/>
                </a:cubicBezTo>
                <a:cubicBezTo>
                  <a:pt x="621" y="231"/>
                  <a:pt x="606" y="259"/>
                  <a:pt x="602" y="263"/>
                </a:cubicBezTo>
                <a:cubicBezTo>
                  <a:pt x="597" y="278"/>
                  <a:pt x="606" y="281"/>
                  <a:pt x="586" y="285"/>
                </a:cubicBezTo>
                <a:cubicBezTo>
                  <a:pt x="573" y="294"/>
                  <a:pt x="557" y="296"/>
                  <a:pt x="544" y="305"/>
                </a:cubicBezTo>
                <a:cubicBezTo>
                  <a:pt x="537" y="316"/>
                  <a:pt x="541" y="322"/>
                  <a:pt x="528" y="325"/>
                </a:cubicBezTo>
                <a:cubicBezTo>
                  <a:pt x="518" y="332"/>
                  <a:pt x="508" y="339"/>
                  <a:pt x="498" y="345"/>
                </a:cubicBezTo>
                <a:cubicBezTo>
                  <a:pt x="498" y="345"/>
                  <a:pt x="483" y="355"/>
                  <a:pt x="480" y="357"/>
                </a:cubicBezTo>
                <a:cubicBezTo>
                  <a:pt x="478" y="358"/>
                  <a:pt x="474" y="361"/>
                  <a:pt x="474" y="361"/>
                </a:cubicBezTo>
                <a:cubicBezTo>
                  <a:pt x="467" y="383"/>
                  <a:pt x="479" y="350"/>
                  <a:pt x="466" y="371"/>
                </a:cubicBezTo>
                <a:cubicBezTo>
                  <a:pt x="454" y="390"/>
                  <a:pt x="460" y="400"/>
                  <a:pt x="432" y="403"/>
                </a:cubicBezTo>
                <a:cubicBezTo>
                  <a:pt x="421" y="401"/>
                  <a:pt x="409" y="401"/>
                  <a:pt x="398" y="399"/>
                </a:cubicBezTo>
                <a:cubicBezTo>
                  <a:pt x="390" y="397"/>
                  <a:pt x="374" y="391"/>
                  <a:pt x="374" y="391"/>
                </a:cubicBezTo>
                <a:cubicBezTo>
                  <a:pt x="371" y="402"/>
                  <a:pt x="371" y="415"/>
                  <a:pt x="360" y="419"/>
                </a:cubicBezTo>
                <a:cubicBezTo>
                  <a:pt x="356" y="430"/>
                  <a:pt x="352" y="440"/>
                  <a:pt x="348" y="451"/>
                </a:cubicBezTo>
                <a:cubicBezTo>
                  <a:pt x="351" y="459"/>
                  <a:pt x="357" y="466"/>
                  <a:pt x="362" y="473"/>
                </a:cubicBezTo>
                <a:cubicBezTo>
                  <a:pt x="364" y="488"/>
                  <a:pt x="366" y="497"/>
                  <a:pt x="354" y="509"/>
                </a:cubicBezTo>
                <a:cubicBezTo>
                  <a:pt x="349" y="514"/>
                  <a:pt x="336" y="523"/>
                  <a:pt x="336" y="523"/>
                </a:cubicBezTo>
                <a:cubicBezTo>
                  <a:pt x="325" y="522"/>
                  <a:pt x="300" y="518"/>
                  <a:pt x="286" y="521"/>
                </a:cubicBezTo>
                <a:cubicBezTo>
                  <a:pt x="283" y="529"/>
                  <a:pt x="281" y="532"/>
                  <a:pt x="274" y="537"/>
                </a:cubicBezTo>
                <a:cubicBezTo>
                  <a:pt x="271" y="547"/>
                  <a:pt x="258" y="550"/>
                  <a:pt x="248" y="553"/>
                </a:cubicBezTo>
                <a:cubicBezTo>
                  <a:pt x="244" y="554"/>
                  <a:pt x="236" y="557"/>
                  <a:pt x="236" y="557"/>
                </a:cubicBezTo>
                <a:cubicBezTo>
                  <a:pt x="220" y="555"/>
                  <a:pt x="207" y="554"/>
                  <a:pt x="192" y="559"/>
                </a:cubicBezTo>
                <a:cubicBezTo>
                  <a:pt x="182" y="569"/>
                  <a:pt x="180" y="584"/>
                  <a:pt x="172" y="595"/>
                </a:cubicBezTo>
                <a:cubicBezTo>
                  <a:pt x="170" y="604"/>
                  <a:pt x="168" y="608"/>
                  <a:pt x="160" y="613"/>
                </a:cubicBezTo>
                <a:cubicBezTo>
                  <a:pt x="157" y="621"/>
                  <a:pt x="149" y="626"/>
                  <a:pt x="144" y="635"/>
                </a:cubicBezTo>
                <a:cubicBezTo>
                  <a:pt x="136" y="650"/>
                  <a:pt x="140" y="662"/>
                  <a:pt x="124" y="673"/>
                </a:cubicBezTo>
                <a:cubicBezTo>
                  <a:pt x="117" y="672"/>
                  <a:pt x="110" y="673"/>
                  <a:pt x="104" y="671"/>
                </a:cubicBezTo>
                <a:cubicBezTo>
                  <a:pt x="94" y="668"/>
                  <a:pt x="101" y="648"/>
                  <a:pt x="92" y="643"/>
                </a:cubicBezTo>
                <a:cubicBezTo>
                  <a:pt x="82" y="637"/>
                  <a:pt x="69" y="640"/>
                  <a:pt x="58" y="639"/>
                </a:cubicBezTo>
                <a:cubicBezTo>
                  <a:pt x="53" y="625"/>
                  <a:pt x="58" y="629"/>
                  <a:pt x="48" y="623"/>
                </a:cubicBezTo>
                <a:cubicBezTo>
                  <a:pt x="38" y="608"/>
                  <a:pt x="41" y="613"/>
                  <a:pt x="28" y="605"/>
                </a:cubicBezTo>
                <a:cubicBezTo>
                  <a:pt x="16" y="587"/>
                  <a:pt x="27" y="531"/>
                  <a:pt x="8" y="525"/>
                </a:cubicBezTo>
                <a:cubicBezTo>
                  <a:pt x="6" y="519"/>
                  <a:pt x="4" y="513"/>
                  <a:pt x="2" y="507"/>
                </a:cubicBezTo>
                <a:cubicBezTo>
                  <a:pt x="1" y="505"/>
                  <a:pt x="0" y="501"/>
                  <a:pt x="0" y="501"/>
                </a:cubicBezTo>
                <a:cubicBezTo>
                  <a:pt x="2" y="475"/>
                  <a:pt x="1" y="480"/>
                  <a:pt x="8" y="463"/>
                </a:cubicBezTo>
                <a:cubicBezTo>
                  <a:pt x="11" y="457"/>
                  <a:pt x="14" y="445"/>
                  <a:pt x="14" y="445"/>
                </a:cubicBezTo>
                <a:cubicBezTo>
                  <a:pt x="13" y="437"/>
                  <a:pt x="14" y="429"/>
                  <a:pt x="12" y="421"/>
                </a:cubicBezTo>
                <a:cubicBezTo>
                  <a:pt x="11" y="419"/>
                  <a:pt x="7" y="419"/>
                  <a:pt x="6" y="417"/>
                </a:cubicBezTo>
                <a:cubicBezTo>
                  <a:pt x="4" y="413"/>
                  <a:pt x="2" y="405"/>
                  <a:pt x="2" y="405"/>
                </a:cubicBezTo>
                <a:cubicBezTo>
                  <a:pt x="4" y="364"/>
                  <a:pt x="0" y="344"/>
                  <a:pt x="32" y="323"/>
                </a:cubicBezTo>
                <a:cubicBezTo>
                  <a:pt x="34" y="317"/>
                  <a:pt x="46" y="309"/>
                  <a:pt x="46" y="309"/>
                </a:cubicBezTo>
                <a:cubicBezTo>
                  <a:pt x="52" y="300"/>
                  <a:pt x="54" y="292"/>
                  <a:pt x="64" y="289"/>
                </a:cubicBezTo>
                <a:cubicBezTo>
                  <a:pt x="68" y="278"/>
                  <a:pt x="77" y="263"/>
                  <a:pt x="84" y="253"/>
                </a:cubicBezTo>
                <a:cubicBezTo>
                  <a:pt x="90" y="244"/>
                  <a:pt x="96" y="244"/>
                  <a:pt x="100" y="235"/>
                </a:cubicBezTo>
                <a:cubicBezTo>
                  <a:pt x="105" y="225"/>
                  <a:pt x="103" y="219"/>
                  <a:pt x="114" y="215"/>
                </a:cubicBezTo>
                <a:cubicBezTo>
                  <a:pt x="117" y="207"/>
                  <a:pt x="130" y="188"/>
                  <a:pt x="138" y="185"/>
                </a:cubicBezTo>
                <a:cubicBezTo>
                  <a:pt x="143" y="178"/>
                  <a:pt x="151" y="170"/>
                  <a:pt x="158" y="165"/>
                </a:cubicBezTo>
                <a:cubicBezTo>
                  <a:pt x="173" y="143"/>
                  <a:pt x="179" y="131"/>
                  <a:pt x="206" y="127"/>
                </a:cubicBezTo>
                <a:cubicBezTo>
                  <a:pt x="216" y="124"/>
                  <a:pt x="219" y="117"/>
                  <a:pt x="228" y="111"/>
                </a:cubicBezTo>
                <a:cubicBezTo>
                  <a:pt x="237" y="97"/>
                  <a:pt x="231" y="101"/>
                  <a:pt x="242" y="97"/>
                </a:cubicBezTo>
                <a:cubicBezTo>
                  <a:pt x="252" y="82"/>
                  <a:pt x="264" y="82"/>
                  <a:pt x="280" y="77"/>
                </a:cubicBezTo>
                <a:cubicBezTo>
                  <a:pt x="286" y="78"/>
                  <a:pt x="303" y="81"/>
                  <a:pt x="310" y="77"/>
                </a:cubicBezTo>
                <a:cubicBezTo>
                  <a:pt x="325" y="68"/>
                  <a:pt x="323" y="39"/>
                  <a:pt x="340" y="33"/>
                </a:cubicBezTo>
                <a:cubicBezTo>
                  <a:pt x="341" y="29"/>
                  <a:pt x="356" y="9"/>
                  <a:pt x="348" y="17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23"/>
          <p:cNvSpPr>
            <a:spLocks/>
          </p:cNvSpPr>
          <p:nvPr/>
        </p:nvSpPr>
        <p:spPr bwMode="auto">
          <a:xfrm>
            <a:off x="811213" y="3272061"/>
            <a:ext cx="1044575" cy="1112837"/>
          </a:xfrm>
          <a:custGeom>
            <a:avLst/>
            <a:gdLst>
              <a:gd name="T0" fmla="*/ 0 w 542"/>
              <a:gd name="T1" fmla="*/ 2147483647 h 629"/>
              <a:gd name="T2" fmla="*/ 2147483647 w 542"/>
              <a:gd name="T3" fmla="*/ 2147483647 h 629"/>
              <a:gd name="T4" fmla="*/ 2147483647 w 542"/>
              <a:gd name="T5" fmla="*/ 2147483647 h 629"/>
              <a:gd name="T6" fmla="*/ 2147483647 w 542"/>
              <a:gd name="T7" fmla="*/ 2147483647 h 629"/>
              <a:gd name="T8" fmla="*/ 2147483647 w 542"/>
              <a:gd name="T9" fmla="*/ 2147483647 h 629"/>
              <a:gd name="T10" fmla="*/ 2147483647 w 542"/>
              <a:gd name="T11" fmla="*/ 2147483647 h 629"/>
              <a:gd name="T12" fmla="*/ 2147483647 w 542"/>
              <a:gd name="T13" fmla="*/ 2147483647 h 629"/>
              <a:gd name="T14" fmla="*/ 2147483647 w 542"/>
              <a:gd name="T15" fmla="*/ 2147483647 h 629"/>
              <a:gd name="T16" fmla="*/ 2147483647 w 542"/>
              <a:gd name="T17" fmla="*/ 2147483647 h 629"/>
              <a:gd name="T18" fmla="*/ 2147483647 w 542"/>
              <a:gd name="T19" fmla="*/ 2147483647 h 629"/>
              <a:gd name="T20" fmla="*/ 2147483647 w 542"/>
              <a:gd name="T21" fmla="*/ 2147483647 h 629"/>
              <a:gd name="T22" fmla="*/ 2147483647 w 542"/>
              <a:gd name="T23" fmla="*/ 2147483647 h 629"/>
              <a:gd name="T24" fmla="*/ 2147483647 w 542"/>
              <a:gd name="T25" fmla="*/ 2147483647 h 629"/>
              <a:gd name="T26" fmla="*/ 2147483647 w 542"/>
              <a:gd name="T27" fmla="*/ 2147483647 h 629"/>
              <a:gd name="T28" fmla="*/ 2147483647 w 542"/>
              <a:gd name="T29" fmla="*/ 2147483647 h 629"/>
              <a:gd name="T30" fmla="*/ 2147483647 w 542"/>
              <a:gd name="T31" fmla="*/ 2147483647 h 629"/>
              <a:gd name="T32" fmla="*/ 2147483647 w 542"/>
              <a:gd name="T33" fmla="*/ 2147483647 h 629"/>
              <a:gd name="T34" fmla="*/ 2147483647 w 542"/>
              <a:gd name="T35" fmla="*/ 2147483647 h 629"/>
              <a:gd name="T36" fmla="*/ 2147483647 w 542"/>
              <a:gd name="T37" fmla="*/ 2147483647 h 629"/>
              <a:gd name="T38" fmla="*/ 2147483647 w 542"/>
              <a:gd name="T39" fmla="*/ 2147483647 h 629"/>
              <a:gd name="T40" fmla="*/ 2147483647 w 542"/>
              <a:gd name="T41" fmla="*/ 2147483647 h 629"/>
              <a:gd name="T42" fmla="*/ 2147483647 w 542"/>
              <a:gd name="T43" fmla="*/ 2147483647 h 629"/>
              <a:gd name="T44" fmla="*/ 2147483647 w 542"/>
              <a:gd name="T45" fmla="*/ 2147483647 h 629"/>
              <a:gd name="T46" fmla="*/ 2147483647 w 542"/>
              <a:gd name="T47" fmla="*/ 2147483647 h 629"/>
              <a:gd name="T48" fmla="*/ 2147483647 w 542"/>
              <a:gd name="T49" fmla="*/ 2147483647 h 629"/>
              <a:gd name="T50" fmla="*/ 2147483647 w 542"/>
              <a:gd name="T51" fmla="*/ 2147483647 h 629"/>
              <a:gd name="T52" fmla="*/ 2147483647 w 542"/>
              <a:gd name="T53" fmla="*/ 2147483647 h 629"/>
              <a:gd name="T54" fmla="*/ 2147483647 w 542"/>
              <a:gd name="T55" fmla="*/ 2147483647 h 629"/>
              <a:gd name="T56" fmla="*/ 2147483647 w 542"/>
              <a:gd name="T57" fmla="*/ 2147483647 h 629"/>
              <a:gd name="T58" fmla="*/ 2147483647 w 542"/>
              <a:gd name="T59" fmla="*/ 2147483647 h 629"/>
              <a:gd name="T60" fmla="*/ 2147483647 w 542"/>
              <a:gd name="T61" fmla="*/ 2147483647 h 629"/>
              <a:gd name="T62" fmla="*/ 2147483647 w 542"/>
              <a:gd name="T63" fmla="*/ 2147483647 h 629"/>
              <a:gd name="T64" fmla="*/ 2147483647 w 542"/>
              <a:gd name="T65" fmla="*/ 2147483647 h 629"/>
              <a:gd name="T66" fmla="*/ 2147483647 w 542"/>
              <a:gd name="T67" fmla="*/ 2147483647 h 629"/>
              <a:gd name="T68" fmla="*/ 2147483647 w 542"/>
              <a:gd name="T69" fmla="*/ 2147483647 h 629"/>
              <a:gd name="T70" fmla="*/ 2147483647 w 542"/>
              <a:gd name="T71" fmla="*/ 2147483647 h 62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2"/>
              <a:gd name="T109" fmla="*/ 0 h 629"/>
              <a:gd name="T110" fmla="*/ 542 w 542"/>
              <a:gd name="T111" fmla="*/ 629 h 62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2" h="629">
                <a:moveTo>
                  <a:pt x="8" y="283"/>
                </a:moveTo>
                <a:cubicBezTo>
                  <a:pt x="5" y="274"/>
                  <a:pt x="3" y="266"/>
                  <a:pt x="0" y="257"/>
                </a:cubicBezTo>
                <a:cubicBezTo>
                  <a:pt x="4" y="240"/>
                  <a:pt x="15" y="223"/>
                  <a:pt x="30" y="213"/>
                </a:cubicBezTo>
                <a:cubicBezTo>
                  <a:pt x="34" y="207"/>
                  <a:pt x="36" y="201"/>
                  <a:pt x="40" y="195"/>
                </a:cubicBezTo>
                <a:cubicBezTo>
                  <a:pt x="42" y="186"/>
                  <a:pt x="42" y="182"/>
                  <a:pt x="50" y="177"/>
                </a:cubicBezTo>
                <a:cubicBezTo>
                  <a:pt x="62" y="159"/>
                  <a:pt x="101" y="162"/>
                  <a:pt x="116" y="161"/>
                </a:cubicBezTo>
                <a:cubicBezTo>
                  <a:pt x="130" y="152"/>
                  <a:pt x="123" y="155"/>
                  <a:pt x="134" y="151"/>
                </a:cubicBezTo>
                <a:cubicBezTo>
                  <a:pt x="140" y="142"/>
                  <a:pt x="149" y="133"/>
                  <a:pt x="160" y="129"/>
                </a:cubicBezTo>
                <a:cubicBezTo>
                  <a:pt x="176" y="131"/>
                  <a:pt x="187" y="133"/>
                  <a:pt x="204" y="129"/>
                </a:cubicBezTo>
                <a:cubicBezTo>
                  <a:pt x="209" y="128"/>
                  <a:pt x="215" y="116"/>
                  <a:pt x="220" y="113"/>
                </a:cubicBezTo>
                <a:cubicBezTo>
                  <a:pt x="226" y="95"/>
                  <a:pt x="236" y="71"/>
                  <a:pt x="212" y="63"/>
                </a:cubicBezTo>
                <a:cubicBezTo>
                  <a:pt x="214" y="51"/>
                  <a:pt x="220" y="38"/>
                  <a:pt x="226" y="27"/>
                </a:cubicBezTo>
                <a:cubicBezTo>
                  <a:pt x="229" y="21"/>
                  <a:pt x="236" y="9"/>
                  <a:pt x="236" y="9"/>
                </a:cubicBezTo>
                <a:cubicBezTo>
                  <a:pt x="237" y="6"/>
                  <a:pt x="236" y="2"/>
                  <a:pt x="238" y="1"/>
                </a:cubicBezTo>
                <a:cubicBezTo>
                  <a:pt x="240" y="0"/>
                  <a:pt x="242" y="4"/>
                  <a:pt x="244" y="5"/>
                </a:cubicBezTo>
                <a:cubicBezTo>
                  <a:pt x="252" y="9"/>
                  <a:pt x="263" y="10"/>
                  <a:pt x="272" y="11"/>
                </a:cubicBezTo>
                <a:cubicBezTo>
                  <a:pt x="282" y="14"/>
                  <a:pt x="301" y="12"/>
                  <a:pt x="310" y="13"/>
                </a:cubicBezTo>
                <a:cubicBezTo>
                  <a:pt x="313" y="23"/>
                  <a:pt x="317" y="33"/>
                  <a:pt x="320" y="43"/>
                </a:cubicBezTo>
                <a:cubicBezTo>
                  <a:pt x="322" y="49"/>
                  <a:pt x="326" y="61"/>
                  <a:pt x="326" y="61"/>
                </a:cubicBezTo>
                <a:cubicBezTo>
                  <a:pt x="328" y="83"/>
                  <a:pt x="329" y="95"/>
                  <a:pt x="336" y="115"/>
                </a:cubicBezTo>
                <a:cubicBezTo>
                  <a:pt x="338" y="121"/>
                  <a:pt x="340" y="127"/>
                  <a:pt x="342" y="133"/>
                </a:cubicBezTo>
                <a:cubicBezTo>
                  <a:pt x="343" y="135"/>
                  <a:pt x="344" y="139"/>
                  <a:pt x="344" y="139"/>
                </a:cubicBezTo>
                <a:cubicBezTo>
                  <a:pt x="348" y="190"/>
                  <a:pt x="323" y="196"/>
                  <a:pt x="380" y="199"/>
                </a:cubicBezTo>
                <a:cubicBezTo>
                  <a:pt x="388" y="202"/>
                  <a:pt x="395" y="202"/>
                  <a:pt x="402" y="207"/>
                </a:cubicBezTo>
                <a:cubicBezTo>
                  <a:pt x="406" y="213"/>
                  <a:pt x="418" y="221"/>
                  <a:pt x="418" y="221"/>
                </a:cubicBezTo>
                <a:cubicBezTo>
                  <a:pt x="422" y="232"/>
                  <a:pt x="424" y="242"/>
                  <a:pt x="430" y="251"/>
                </a:cubicBezTo>
                <a:cubicBezTo>
                  <a:pt x="435" y="250"/>
                  <a:pt x="441" y="245"/>
                  <a:pt x="446" y="247"/>
                </a:cubicBezTo>
                <a:cubicBezTo>
                  <a:pt x="454" y="251"/>
                  <a:pt x="451" y="277"/>
                  <a:pt x="464" y="281"/>
                </a:cubicBezTo>
                <a:lnTo>
                  <a:pt x="488" y="271"/>
                </a:lnTo>
                <a:cubicBezTo>
                  <a:pt x="488" y="271"/>
                  <a:pt x="488" y="271"/>
                  <a:pt x="488" y="271"/>
                </a:cubicBezTo>
                <a:cubicBezTo>
                  <a:pt x="492" y="270"/>
                  <a:pt x="500" y="267"/>
                  <a:pt x="500" y="267"/>
                </a:cubicBezTo>
                <a:cubicBezTo>
                  <a:pt x="513" y="271"/>
                  <a:pt x="525" y="275"/>
                  <a:pt x="536" y="283"/>
                </a:cubicBezTo>
                <a:cubicBezTo>
                  <a:pt x="541" y="298"/>
                  <a:pt x="539" y="291"/>
                  <a:pt x="542" y="305"/>
                </a:cubicBezTo>
                <a:cubicBezTo>
                  <a:pt x="540" y="315"/>
                  <a:pt x="541" y="319"/>
                  <a:pt x="532" y="325"/>
                </a:cubicBezTo>
                <a:cubicBezTo>
                  <a:pt x="530" y="332"/>
                  <a:pt x="522" y="343"/>
                  <a:pt x="522" y="343"/>
                </a:cubicBezTo>
                <a:cubicBezTo>
                  <a:pt x="525" y="363"/>
                  <a:pt x="520" y="391"/>
                  <a:pt x="502" y="403"/>
                </a:cubicBezTo>
                <a:cubicBezTo>
                  <a:pt x="501" y="405"/>
                  <a:pt x="500" y="407"/>
                  <a:pt x="498" y="409"/>
                </a:cubicBezTo>
                <a:cubicBezTo>
                  <a:pt x="496" y="410"/>
                  <a:pt x="493" y="410"/>
                  <a:pt x="492" y="411"/>
                </a:cubicBezTo>
                <a:cubicBezTo>
                  <a:pt x="487" y="416"/>
                  <a:pt x="487" y="424"/>
                  <a:pt x="482" y="429"/>
                </a:cubicBezTo>
                <a:cubicBezTo>
                  <a:pt x="477" y="434"/>
                  <a:pt x="465" y="440"/>
                  <a:pt x="458" y="443"/>
                </a:cubicBezTo>
                <a:cubicBezTo>
                  <a:pt x="453" y="445"/>
                  <a:pt x="448" y="445"/>
                  <a:pt x="444" y="447"/>
                </a:cubicBezTo>
                <a:cubicBezTo>
                  <a:pt x="440" y="449"/>
                  <a:pt x="432" y="455"/>
                  <a:pt x="432" y="455"/>
                </a:cubicBezTo>
                <a:cubicBezTo>
                  <a:pt x="426" y="465"/>
                  <a:pt x="415" y="473"/>
                  <a:pt x="404" y="477"/>
                </a:cubicBezTo>
                <a:cubicBezTo>
                  <a:pt x="399" y="484"/>
                  <a:pt x="391" y="490"/>
                  <a:pt x="384" y="495"/>
                </a:cubicBezTo>
                <a:cubicBezTo>
                  <a:pt x="379" y="509"/>
                  <a:pt x="381" y="523"/>
                  <a:pt x="368" y="531"/>
                </a:cubicBezTo>
                <a:cubicBezTo>
                  <a:pt x="364" y="543"/>
                  <a:pt x="363" y="546"/>
                  <a:pt x="354" y="555"/>
                </a:cubicBezTo>
                <a:cubicBezTo>
                  <a:pt x="349" y="569"/>
                  <a:pt x="350" y="584"/>
                  <a:pt x="342" y="597"/>
                </a:cubicBezTo>
                <a:cubicBezTo>
                  <a:pt x="346" y="611"/>
                  <a:pt x="346" y="612"/>
                  <a:pt x="344" y="629"/>
                </a:cubicBezTo>
                <a:cubicBezTo>
                  <a:pt x="330" y="620"/>
                  <a:pt x="337" y="623"/>
                  <a:pt x="326" y="619"/>
                </a:cubicBezTo>
                <a:cubicBezTo>
                  <a:pt x="319" y="609"/>
                  <a:pt x="321" y="597"/>
                  <a:pt x="310" y="593"/>
                </a:cubicBezTo>
                <a:cubicBezTo>
                  <a:pt x="305" y="579"/>
                  <a:pt x="310" y="582"/>
                  <a:pt x="300" y="579"/>
                </a:cubicBezTo>
                <a:cubicBezTo>
                  <a:pt x="295" y="572"/>
                  <a:pt x="287" y="566"/>
                  <a:pt x="280" y="561"/>
                </a:cubicBezTo>
                <a:cubicBezTo>
                  <a:pt x="258" y="566"/>
                  <a:pt x="269" y="552"/>
                  <a:pt x="280" y="545"/>
                </a:cubicBezTo>
                <a:cubicBezTo>
                  <a:pt x="283" y="537"/>
                  <a:pt x="272" y="521"/>
                  <a:pt x="272" y="521"/>
                </a:cubicBezTo>
                <a:cubicBezTo>
                  <a:pt x="274" y="509"/>
                  <a:pt x="276" y="498"/>
                  <a:pt x="280" y="487"/>
                </a:cubicBezTo>
                <a:cubicBezTo>
                  <a:pt x="278" y="480"/>
                  <a:pt x="277" y="465"/>
                  <a:pt x="272" y="459"/>
                </a:cubicBezTo>
                <a:cubicBezTo>
                  <a:pt x="269" y="456"/>
                  <a:pt x="264" y="455"/>
                  <a:pt x="260" y="453"/>
                </a:cubicBezTo>
                <a:cubicBezTo>
                  <a:pt x="254" y="444"/>
                  <a:pt x="248" y="444"/>
                  <a:pt x="244" y="433"/>
                </a:cubicBezTo>
                <a:cubicBezTo>
                  <a:pt x="225" y="436"/>
                  <a:pt x="234" y="444"/>
                  <a:pt x="212" y="437"/>
                </a:cubicBezTo>
                <a:cubicBezTo>
                  <a:pt x="206" y="427"/>
                  <a:pt x="209" y="433"/>
                  <a:pt x="204" y="419"/>
                </a:cubicBezTo>
                <a:cubicBezTo>
                  <a:pt x="203" y="417"/>
                  <a:pt x="202" y="413"/>
                  <a:pt x="202" y="413"/>
                </a:cubicBezTo>
                <a:cubicBezTo>
                  <a:pt x="201" y="408"/>
                  <a:pt x="203" y="402"/>
                  <a:pt x="200" y="397"/>
                </a:cubicBezTo>
                <a:cubicBezTo>
                  <a:pt x="198" y="393"/>
                  <a:pt x="188" y="389"/>
                  <a:pt x="188" y="389"/>
                </a:cubicBezTo>
                <a:cubicBezTo>
                  <a:pt x="173" y="391"/>
                  <a:pt x="169" y="398"/>
                  <a:pt x="154" y="401"/>
                </a:cubicBezTo>
                <a:cubicBezTo>
                  <a:pt x="146" y="398"/>
                  <a:pt x="143" y="396"/>
                  <a:pt x="138" y="389"/>
                </a:cubicBezTo>
                <a:cubicBezTo>
                  <a:pt x="136" y="373"/>
                  <a:pt x="137" y="370"/>
                  <a:pt x="126" y="361"/>
                </a:cubicBezTo>
                <a:cubicBezTo>
                  <a:pt x="122" y="358"/>
                  <a:pt x="114" y="353"/>
                  <a:pt x="114" y="353"/>
                </a:cubicBezTo>
                <a:cubicBezTo>
                  <a:pt x="103" y="336"/>
                  <a:pt x="101" y="336"/>
                  <a:pt x="78" y="333"/>
                </a:cubicBezTo>
                <a:cubicBezTo>
                  <a:pt x="71" y="329"/>
                  <a:pt x="65" y="327"/>
                  <a:pt x="58" y="323"/>
                </a:cubicBezTo>
                <a:cubicBezTo>
                  <a:pt x="53" y="316"/>
                  <a:pt x="50" y="314"/>
                  <a:pt x="42" y="311"/>
                </a:cubicBezTo>
                <a:cubicBezTo>
                  <a:pt x="38" y="305"/>
                  <a:pt x="26" y="297"/>
                  <a:pt x="26" y="297"/>
                </a:cubicBezTo>
                <a:cubicBezTo>
                  <a:pt x="23" y="292"/>
                  <a:pt x="10" y="287"/>
                  <a:pt x="10" y="287"/>
                </a:cubicBezTo>
                <a:cubicBezTo>
                  <a:pt x="8" y="280"/>
                  <a:pt x="8" y="279"/>
                  <a:pt x="8" y="283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24"/>
          <p:cNvSpPr>
            <a:spLocks/>
          </p:cNvSpPr>
          <p:nvPr/>
        </p:nvSpPr>
        <p:spPr bwMode="auto">
          <a:xfrm>
            <a:off x="252413" y="3532411"/>
            <a:ext cx="1098550" cy="788987"/>
          </a:xfrm>
          <a:custGeom>
            <a:avLst/>
            <a:gdLst>
              <a:gd name="T0" fmla="*/ 2147483647 w 569"/>
              <a:gd name="T1" fmla="*/ 2147483647 h 446"/>
              <a:gd name="T2" fmla="*/ 2147483647 w 569"/>
              <a:gd name="T3" fmla="*/ 2147483647 h 446"/>
              <a:gd name="T4" fmla="*/ 2147483647 w 569"/>
              <a:gd name="T5" fmla="*/ 0 h 446"/>
              <a:gd name="T6" fmla="*/ 2147483647 w 569"/>
              <a:gd name="T7" fmla="*/ 2147483647 h 446"/>
              <a:gd name="T8" fmla="*/ 2147483647 w 569"/>
              <a:gd name="T9" fmla="*/ 2147483647 h 446"/>
              <a:gd name="T10" fmla="*/ 2147483647 w 569"/>
              <a:gd name="T11" fmla="*/ 2147483647 h 446"/>
              <a:gd name="T12" fmla="*/ 2147483647 w 569"/>
              <a:gd name="T13" fmla="*/ 2147483647 h 446"/>
              <a:gd name="T14" fmla="*/ 2147483647 w 569"/>
              <a:gd name="T15" fmla="*/ 2147483647 h 446"/>
              <a:gd name="T16" fmla="*/ 2147483647 w 569"/>
              <a:gd name="T17" fmla="*/ 2147483647 h 446"/>
              <a:gd name="T18" fmla="*/ 2147483647 w 569"/>
              <a:gd name="T19" fmla="*/ 2147483647 h 446"/>
              <a:gd name="T20" fmla="*/ 2147483647 w 569"/>
              <a:gd name="T21" fmla="*/ 2147483647 h 446"/>
              <a:gd name="T22" fmla="*/ 2147483647 w 569"/>
              <a:gd name="T23" fmla="*/ 2147483647 h 446"/>
              <a:gd name="T24" fmla="*/ 2147483647 w 569"/>
              <a:gd name="T25" fmla="*/ 2147483647 h 446"/>
              <a:gd name="T26" fmla="*/ 2147483647 w 569"/>
              <a:gd name="T27" fmla="*/ 2147483647 h 446"/>
              <a:gd name="T28" fmla="*/ 2147483647 w 569"/>
              <a:gd name="T29" fmla="*/ 2147483647 h 446"/>
              <a:gd name="T30" fmla="*/ 2147483647 w 569"/>
              <a:gd name="T31" fmla="*/ 2147483647 h 446"/>
              <a:gd name="T32" fmla="*/ 2147483647 w 569"/>
              <a:gd name="T33" fmla="*/ 2147483647 h 446"/>
              <a:gd name="T34" fmla="*/ 2147483647 w 569"/>
              <a:gd name="T35" fmla="*/ 2147483647 h 446"/>
              <a:gd name="T36" fmla="*/ 2147483647 w 569"/>
              <a:gd name="T37" fmla="*/ 2147483647 h 446"/>
              <a:gd name="T38" fmla="*/ 2147483647 w 569"/>
              <a:gd name="T39" fmla="*/ 2147483647 h 446"/>
              <a:gd name="T40" fmla="*/ 2147483647 w 569"/>
              <a:gd name="T41" fmla="*/ 2147483647 h 446"/>
              <a:gd name="T42" fmla="*/ 2147483647 w 569"/>
              <a:gd name="T43" fmla="*/ 2147483647 h 446"/>
              <a:gd name="T44" fmla="*/ 2147483647 w 569"/>
              <a:gd name="T45" fmla="*/ 2147483647 h 446"/>
              <a:gd name="T46" fmla="*/ 2147483647 w 569"/>
              <a:gd name="T47" fmla="*/ 2147483647 h 446"/>
              <a:gd name="T48" fmla="*/ 2147483647 w 569"/>
              <a:gd name="T49" fmla="*/ 2147483647 h 446"/>
              <a:gd name="T50" fmla="*/ 2147483647 w 569"/>
              <a:gd name="T51" fmla="*/ 2147483647 h 446"/>
              <a:gd name="T52" fmla="*/ 2147483647 w 569"/>
              <a:gd name="T53" fmla="*/ 2147483647 h 446"/>
              <a:gd name="T54" fmla="*/ 2147483647 w 569"/>
              <a:gd name="T55" fmla="*/ 2147483647 h 446"/>
              <a:gd name="T56" fmla="*/ 2147483647 w 569"/>
              <a:gd name="T57" fmla="*/ 2147483647 h 446"/>
              <a:gd name="T58" fmla="*/ 2147483647 w 569"/>
              <a:gd name="T59" fmla="*/ 2147483647 h 446"/>
              <a:gd name="T60" fmla="*/ 2147483647 w 569"/>
              <a:gd name="T61" fmla="*/ 2147483647 h 446"/>
              <a:gd name="T62" fmla="*/ 2147483647 w 569"/>
              <a:gd name="T63" fmla="*/ 2147483647 h 446"/>
              <a:gd name="T64" fmla="*/ 2147483647 w 569"/>
              <a:gd name="T65" fmla="*/ 2147483647 h 446"/>
              <a:gd name="T66" fmla="*/ 2147483647 w 569"/>
              <a:gd name="T67" fmla="*/ 2147483647 h 446"/>
              <a:gd name="T68" fmla="*/ 2147483647 w 569"/>
              <a:gd name="T69" fmla="*/ 2147483647 h 446"/>
              <a:gd name="T70" fmla="*/ 2147483647 w 569"/>
              <a:gd name="T71" fmla="*/ 2147483647 h 446"/>
              <a:gd name="T72" fmla="*/ 2147483647 w 569"/>
              <a:gd name="T73" fmla="*/ 2147483647 h 446"/>
              <a:gd name="T74" fmla="*/ 2147483647 w 569"/>
              <a:gd name="T75" fmla="*/ 2147483647 h 446"/>
              <a:gd name="T76" fmla="*/ 2147483647 w 569"/>
              <a:gd name="T77" fmla="*/ 2147483647 h 446"/>
              <a:gd name="T78" fmla="*/ 2147483647 w 569"/>
              <a:gd name="T79" fmla="*/ 2147483647 h 446"/>
              <a:gd name="T80" fmla="*/ 2147483647 w 569"/>
              <a:gd name="T81" fmla="*/ 2147483647 h 446"/>
              <a:gd name="T82" fmla="*/ 2147483647 w 569"/>
              <a:gd name="T83" fmla="*/ 2147483647 h 446"/>
              <a:gd name="T84" fmla="*/ 2147483647 w 569"/>
              <a:gd name="T85" fmla="*/ 2147483647 h 446"/>
              <a:gd name="T86" fmla="*/ 2147483647 w 569"/>
              <a:gd name="T87" fmla="*/ 2147483647 h 446"/>
              <a:gd name="T88" fmla="*/ 2147483647 w 569"/>
              <a:gd name="T89" fmla="*/ 2147483647 h 446"/>
              <a:gd name="T90" fmla="*/ 2147483647 w 569"/>
              <a:gd name="T91" fmla="*/ 2147483647 h 446"/>
              <a:gd name="T92" fmla="*/ 2147483647 w 569"/>
              <a:gd name="T93" fmla="*/ 2147483647 h 446"/>
              <a:gd name="T94" fmla="*/ 2147483647 w 569"/>
              <a:gd name="T95" fmla="*/ 2147483647 h 446"/>
              <a:gd name="T96" fmla="*/ 0 w 569"/>
              <a:gd name="T97" fmla="*/ 2147483647 h 446"/>
              <a:gd name="T98" fmla="*/ 2147483647 w 569"/>
              <a:gd name="T99" fmla="*/ 2147483647 h 446"/>
              <a:gd name="T100" fmla="*/ 2147483647 w 569"/>
              <a:gd name="T101" fmla="*/ 2147483647 h 446"/>
              <a:gd name="T102" fmla="*/ 2147483647 w 569"/>
              <a:gd name="T103" fmla="*/ 2147483647 h 446"/>
              <a:gd name="T104" fmla="*/ 2147483647 w 569"/>
              <a:gd name="T105" fmla="*/ 2147483647 h 446"/>
              <a:gd name="T106" fmla="*/ 2147483647 w 569"/>
              <a:gd name="T107" fmla="*/ 2147483647 h 446"/>
              <a:gd name="T108" fmla="*/ 2147483647 w 569"/>
              <a:gd name="T109" fmla="*/ 2147483647 h 446"/>
              <a:gd name="T110" fmla="*/ 2147483647 w 569"/>
              <a:gd name="T111" fmla="*/ 2147483647 h 446"/>
              <a:gd name="T112" fmla="*/ 2147483647 w 569"/>
              <a:gd name="T113" fmla="*/ 2147483647 h 446"/>
              <a:gd name="T114" fmla="*/ 2147483647 w 569"/>
              <a:gd name="T115" fmla="*/ 2147483647 h 44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69"/>
              <a:gd name="T175" fmla="*/ 0 h 446"/>
              <a:gd name="T176" fmla="*/ 569 w 569"/>
              <a:gd name="T177" fmla="*/ 446 h 44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69" h="446">
                <a:moveTo>
                  <a:pt x="132" y="8"/>
                </a:moveTo>
                <a:cubicBezTo>
                  <a:pt x="145" y="17"/>
                  <a:pt x="133" y="11"/>
                  <a:pt x="140" y="6"/>
                </a:cubicBezTo>
                <a:cubicBezTo>
                  <a:pt x="145" y="2"/>
                  <a:pt x="158" y="0"/>
                  <a:pt x="158" y="0"/>
                </a:cubicBezTo>
                <a:cubicBezTo>
                  <a:pt x="166" y="3"/>
                  <a:pt x="165" y="7"/>
                  <a:pt x="170" y="14"/>
                </a:cubicBezTo>
                <a:cubicBezTo>
                  <a:pt x="173" y="46"/>
                  <a:pt x="174" y="59"/>
                  <a:pt x="200" y="76"/>
                </a:cubicBezTo>
                <a:cubicBezTo>
                  <a:pt x="207" y="98"/>
                  <a:pt x="219" y="93"/>
                  <a:pt x="240" y="98"/>
                </a:cubicBezTo>
                <a:cubicBezTo>
                  <a:pt x="247" y="108"/>
                  <a:pt x="246" y="119"/>
                  <a:pt x="256" y="126"/>
                </a:cubicBezTo>
                <a:cubicBezTo>
                  <a:pt x="270" y="124"/>
                  <a:pt x="277" y="127"/>
                  <a:pt x="284" y="116"/>
                </a:cubicBezTo>
                <a:lnTo>
                  <a:pt x="294" y="130"/>
                </a:lnTo>
                <a:cubicBezTo>
                  <a:pt x="294" y="130"/>
                  <a:pt x="294" y="130"/>
                  <a:pt x="294" y="130"/>
                </a:cubicBezTo>
                <a:cubicBezTo>
                  <a:pt x="298" y="133"/>
                  <a:pt x="306" y="138"/>
                  <a:pt x="306" y="138"/>
                </a:cubicBezTo>
                <a:cubicBezTo>
                  <a:pt x="310" y="144"/>
                  <a:pt x="315" y="148"/>
                  <a:pt x="320" y="152"/>
                </a:cubicBezTo>
                <a:cubicBezTo>
                  <a:pt x="324" y="155"/>
                  <a:pt x="332" y="160"/>
                  <a:pt x="332" y="160"/>
                </a:cubicBezTo>
                <a:cubicBezTo>
                  <a:pt x="335" y="165"/>
                  <a:pt x="348" y="170"/>
                  <a:pt x="348" y="170"/>
                </a:cubicBezTo>
                <a:cubicBezTo>
                  <a:pt x="356" y="182"/>
                  <a:pt x="380" y="185"/>
                  <a:pt x="394" y="190"/>
                </a:cubicBezTo>
                <a:cubicBezTo>
                  <a:pt x="396" y="193"/>
                  <a:pt x="404" y="204"/>
                  <a:pt x="406" y="206"/>
                </a:cubicBezTo>
                <a:cubicBezTo>
                  <a:pt x="409" y="209"/>
                  <a:pt x="418" y="214"/>
                  <a:pt x="418" y="214"/>
                </a:cubicBezTo>
                <a:cubicBezTo>
                  <a:pt x="425" y="225"/>
                  <a:pt x="424" y="243"/>
                  <a:pt x="438" y="248"/>
                </a:cubicBezTo>
                <a:cubicBezTo>
                  <a:pt x="454" y="246"/>
                  <a:pt x="463" y="241"/>
                  <a:pt x="478" y="238"/>
                </a:cubicBezTo>
                <a:cubicBezTo>
                  <a:pt x="497" y="244"/>
                  <a:pt x="485" y="272"/>
                  <a:pt x="496" y="280"/>
                </a:cubicBezTo>
                <a:cubicBezTo>
                  <a:pt x="500" y="283"/>
                  <a:pt x="508" y="288"/>
                  <a:pt x="508" y="288"/>
                </a:cubicBezTo>
                <a:cubicBezTo>
                  <a:pt x="522" y="286"/>
                  <a:pt x="526" y="282"/>
                  <a:pt x="538" y="290"/>
                </a:cubicBezTo>
                <a:cubicBezTo>
                  <a:pt x="540" y="295"/>
                  <a:pt x="546" y="301"/>
                  <a:pt x="550" y="304"/>
                </a:cubicBezTo>
                <a:cubicBezTo>
                  <a:pt x="554" y="306"/>
                  <a:pt x="562" y="308"/>
                  <a:pt x="562" y="308"/>
                </a:cubicBezTo>
                <a:cubicBezTo>
                  <a:pt x="567" y="323"/>
                  <a:pt x="569" y="337"/>
                  <a:pt x="560" y="350"/>
                </a:cubicBezTo>
                <a:cubicBezTo>
                  <a:pt x="562" y="377"/>
                  <a:pt x="569" y="398"/>
                  <a:pt x="544" y="414"/>
                </a:cubicBezTo>
                <a:cubicBezTo>
                  <a:pt x="540" y="420"/>
                  <a:pt x="529" y="428"/>
                  <a:pt x="522" y="432"/>
                </a:cubicBezTo>
                <a:cubicBezTo>
                  <a:pt x="518" y="434"/>
                  <a:pt x="510" y="436"/>
                  <a:pt x="510" y="436"/>
                </a:cubicBezTo>
                <a:cubicBezTo>
                  <a:pt x="505" y="441"/>
                  <a:pt x="492" y="446"/>
                  <a:pt x="492" y="446"/>
                </a:cubicBezTo>
                <a:cubicBezTo>
                  <a:pt x="477" y="444"/>
                  <a:pt x="471" y="440"/>
                  <a:pt x="458" y="436"/>
                </a:cubicBezTo>
                <a:cubicBezTo>
                  <a:pt x="446" y="440"/>
                  <a:pt x="438" y="432"/>
                  <a:pt x="428" y="426"/>
                </a:cubicBezTo>
                <a:cubicBezTo>
                  <a:pt x="415" y="417"/>
                  <a:pt x="369" y="412"/>
                  <a:pt x="352" y="410"/>
                </a:cubicBezTo>
                <a:cubicBezTo>
                  <a:pt x="320" y="388"/>
                  <a:pt x="345" y="393"/>
                  <a:pt x="294" y="390"/>
                </a:cubicBezTo>
                <a:cubicBezTo>
                  <a:pt x="283" y="382"/>
                  <a:pt x="282" y="373"/>
                  <a:pt x="268" y="368"/>
                </a:cubicBezTo>
                <a:cubicBezTo>
                  <a:pt x="260" y="356"/>
                  <a:pt x="248" y="362"/>
                  <a:pt x="236" y="358"/>
                </a:cubicBezTo>
                <a:cubicBezTo>
                  <a:pt x="223" y="360"/>
                  <a:pt x="209" y="363"/>
                  <a:pt x="198" y="372"/>
                </a:cubicBezTo>
                <a:cubicBezTo>
                  <a:pt x="192" y="377"/>
                  <a:pt x="180" y="386"/>
                  <a:pt x="180" y="386"/>
                </a:cubicBezTo>
                <a:cubicBezTo>
                  <a:pt x="177" y="394"/>
                  <a:pt x="173" y="397"/>
                  <a:pt x="166" y="402"/>
                </a:cubicBezTo>
                <a:cubicBezTo>
                  <a:pt x="151" y="397"/>
                  <a:pt x="155" y="388"/>
                  <a:pt x="158" y="372"/>
                </a:cubicBezTo>
                <a:cubicBezTo>
                  <a:pt x="159" y="368"/>
                  <a:pt x="162" y="360"/>
                  <a:pt x="162" y="360"/>
                </a:cubicBezTo>
                <a:cubicBezTo>
                  <a:pt x="160" y="349"/>
                  <a:pt x="159" y="346"/>
                  <a:pt x="150" y="340"/>
                </a:cubicBezTo>
                <a:cubicBezTo>
                  <a:pt x="139" y="324"/>
                  <a:pt x="119" y="331"/>
                  <a:pt x="100" y="330"/>
                </a:cubicBezTo>
                <a:cubicBezTo>
                  <a:pt x="95" y="323"/>
                  <a:pt x="91" y="313"/>
                  <a:pt x="84" y="308"/>
                </a:cubicBezTo>
                <a:cubicBezTo>
                  <a:pt x="74" y="293"/>
                  <a:pt x="58" y="293"/>
                  <a:pt x="44" y="284"/>
                </a:cubicBezTo>
                <a:cubicBezTo>
                  <a:pt x="40" y="272"/>
                  <a:pt x="39" y="263"/>
                  <a:pt x="28" y="256"/>
                </a:cubicBezTo>
                <a:cubicBezTo>
                  <a:pt x="26" y="252"/>
                  <a:pt x="26" y="247"/>
                  <a:pt x="22" y="244"/>
                </a:cubicBezTo>
                <a:cubicBezTo>
                  <a:pt x="19" y="242"/>
                  <a:pt x="10" y="240"/>
                  <a:pt x="10" y="240"/>
                </a:cubicBezTo>
                <a:cubicBezTo>
                  <a:pt x="8" y="234"/>
                  <a:pt x="6" y="228"/>
                  <a:pt x="4" y="222"/>
                </a:cubicBezTo>
                <a:cubicBezTo>
                  <a:pt x="3" y="218"/>
                  <a:pt x="0" y="210"/>
                  <a:pt x="0" y="210"/>
                </a:cubicBezTo>
                <a:cubicBezTo>
                  <a:pt x="2" y="181"/>
                  <a:pt x="0" y="161"/>
                  <a:pt x="28" y="154"/>
                </a:cubicBezTo>
                <a:cubicBezTo>
                  <a:pt x="32" y="148"/>
                  <a:pt x="39" y="145"/>
                  <a:pt x="42" y="138"/>
                </a:cubicBezTo>
                <a:cubicBezTo>
                  <a:pt x="44" y="134"/>
                  <a:pt x="46" y="126"/>
                  <a:pt x="46" y="126"/>
                </a:cubicBezTo>
                <a:cubicBezTo>
                  <a:pt x="48" y="108"/>
                  <a:pt x="45" y="107"/>
                  <a:pt x="60" y="102"/>
                </a:cubicBezTo>
                <a:cubicBezTo>
                  <a:pt x="70" y="87"/>
                  <a:pt x="63" y="70"/>
                  <a:pt x="72" y="56"/>
                </a:cubicBezTo>
                <a:cubicBezTo>
                  <a:pt x="74" y="47"/>
                  <a:pt x="73" y="43"/>
                  <a:pt x="82" y="40"/>
                </a:cubicBezTo>
                <a:cubicBezTo>
                  <a:pt x="88" y="31"/>
                  <a:pt x="99" y="25"/>
                  <a:pt x="108" y="16"/>
                </a:cubicBezTo>
                <a:cubicBezTo>
                  <a:pt x="111" y="8"/>
                  <a:pt x="115" y="9"/>
                  <a:pt x="122" y="4"/>
                </a:cubicBezTo>
                <a:cubicBezTo>
                  <a:pt x="135" y="8"/>
                  <a:pt x="138" y="8"/>
                  <a:pt x="132" y="8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25"/>
          <p:cNvSpPr>
            <a:spLocks/>
          </p:cNvSpPr>
          <p:nvPr/>
        </p:nvSpPr>
        <p:spPr bwMode="auto">
          <a:xfrm>
            <a:off x="5200650" y="5265961"/>
            <a:ext cx="2036763" cy="1106487"/>
          </a:xfrm>
          <a:custGeom>
            <a:avLst/>
            <a:gdLst>
              <a:gd name="T0" fmla="*/ 2147483647 w 1067"/>
              <a:gd name="T1" fmla="*/ 2147483647 h 633"/>
              <a:gd name="T2" fmla="*/ 2147483647 w 1067"/>
              <a:gd name="T3" fmla="*/ 2147483647 h 633"/>
              <a:gd name="T4" fmla="*/ 2147483647 w 1067"/>
              <a:gd name="T5" fmla="*/ 2147483647 h 633"/>
              <a:gd name="T6" fmla="*/ 2147483647 w 1067"/>
              <a:gd name="T7" fmla="*/ 2147483647 h 633"/>
              <a:gd name="T8" fmla="*/ 2147483647 w 1067"/>
              <a:gd name="T9" fmla="*/ 2147483647 h 633"/>
              <a:gd name="T10" fmla="*/ 2147483647 w 1067"/>
              <a:gd name="T11" fmla="*/ 2147483647 h 633"/>
              <a:gd name="T12" fmla="*/ 2147483647 w 1067"/>
              <a:gd name="T13" fmla="*/ 2147483647 h 633"/>
              <a:gd name="T14" fmla="*/ 2147483647 w 1067"/>
              <a:gd name="T15" fmla="*/ 2147483647 h 633"/>
              <a:gd name="T16" fmla="*/ 2147483647 w 1067"/>
              <a:gd name="T17" fmla="*/ 2147483647 h 633"/>
              <a:gd name="T18" fmla="*/ 2147483647 w 1067"/>
              <a:gd name="T19" fmla="*/ 2147483647 h 633"/>
              <a:gd name="T20" fmla="*/ 2147483647 w 1067"/>
              <a:gd name="T21" fmla="*/ 2147483647 h 633"/>
              <a:gd name="T22" fmla="*/ 2147483647 w 1067"/>
              <a:gd name="T23" fmla="*/ 2147483647 h 633"/>
              <a:gd name="T24" fmla="*/ 2147483647 w 1067"/>
              <a:gd name="T25" fmla="*/ 2147483647 h 633"/>
              <a:gd name="T26" fmla="*/ 2147483647 w 1067"/>
              <a:gd name="T27" fmla="*/ 2147483647 h 633"/>
              <a:gd name="T28" fmla="*/ 2147483647 w 1067"/>
              <a:gd name="T29" fmla="*/ 2147483647 h 633"/>
              <a:gd name="T30" fmla="*/ 2147483647 w 1067"/>
              <a:gd name="T31" fmla="*/ 2147483647 h 633"/>
              <a:gd name="T32" fmla="*/ 2147483647 w 1067"/>
              <a:gd name="T33" fmla="*/ 2147483647 h 633"/>
              <a:gd name="T34" fmla="*/ 2147483647 w 1067"/>
              <a:gd name="T35" fmla="*/ 2147483647 h 633"/>
              <a:gd name="T36" fmla="*/ 2147483647 w 1067"/>
              <a:gd name="T37" fmla="*/ 2147483647 h 633"/>
              <a:gd name="T38" fmla="*/ 2147483647 w 1067"/>
              <a:gd name="T39" fmla="*/ 2147483647 h 633"/>
              <a:gd name="T40" fmla="*/ 2147483647 w 1067"/>
              <a:gd name="T41" fmla="*/ 2147483647 h 633"/>
              <a:gd name="T42" fmla="*/ 2147483647 w 1067"/>
              <a:gd name="T43" fmla="*/ 2147483647 h 633"/>
              <a:gd name="T44" fmla="*/ 2147483647 w 1067"/>
              <a:gd name="T45" fmla="*/ 2147483647 h 633"/>
              <a:gd name="T46" fmla="*/ 2147483647 w 1067"/>
              <a:gd name="T47" fmla="*/ 2147483647 h 633"/>
              <a:gd name="T48" fmla="*/ 2147483647 w 1067"/>
              <a:gd name="T49" fmla="*/ 2147483647 h 633"/>
              <a:gd name="T50" fmla="*/ 2147483647 w 1067"/>
              <a:gd name="T51" fmla="*/ 2147483647 h 633"/>
              <a:gd name="T52" fmla="*/ 2147483647 w 1067"/>
              <a:gd name="T53" fmla="*/ 2147483647 h 633"/>
              <a:gd name="T54" fmla="*/ 2147483647 w 1067"/>
              <a:gd name="T55" fmla="*/ 2147483647 h 633"/>
              <a:gd name="T56" fmla="*/ 2147483647 w 1067"/>
              <a:gd name="T57" fmla="*/ 2147483647 h 633"/>
              <a:gd name="T58" fmla="*/ 2147483647 w 1067"/>
              <a:gd name="T59" fmla="*/ 2147483647 h 633"/>
              <a:gd name="T60" fmla="*/ 2147483647 w 1067"/>
              <a:gd name="T61" fmla="*/ 2147483647 h 633"/>
              <a:gd name="T62" fmla="*/ 2147483647 w 1067"/>
              <a:gd name="T63" fmla="*/ 2147483647 h 633"/>
              <a:gd name="T64" fmla="*/ 2147483647 w 1067"/>
              <a:gd name="T65" fmla="*/ 2147483647 h 633"/>
              <a:gd name="T66" fmla="*/ 2147483647 w 1067"/>
              <a:gd name="T67" fmla="*/ 2147483647 h 633"/>
              <a:gd name="T68" fmla="*/ 2147483647 w 1067"/>
              <a:gd name="T69" fmla="*/ 2147483647 h 633"/>
              <a:gd name="T70" fmla="*/ 2147483647 w 1067"/>
              <a:gd name="T71" fmla="*/ 2147483647 h 633"/>
              <a:gd name="T72" fmla="*/ 2147483647 w 1067"/>
              <a:gd name="T73" fmla="*/ 2147483647 h 633"/>
              <a:gd name="T74" fmla="*/ 2147483647 w 1067"/>
              <a:gd name="T75" fmla="*/ 2147483647 h 633"/>
              <a:gd name="T76" fmla="*/ 2147483647 w 1067"/>
              <a:gd name="T77" fmla="*/ 2147483647 h 633"/>
              <a:gd name="T78" fmla="*/ 2147483647 w 1067"/>
              <a:gd name="T79" fmla="*/ 2147483647 h 633"/>
              <a:gd name="T80" fmla="*/ 2147483647 w 1067"/>
              <a:gd name="T81" fmla="*/ 2147483647 h 633"/>
              <a:gd name="T82" fmla="*/ 2147483647 w 1067"/>
              <a:gd name="T83" fmla="*/ 2147483647 h 633"/>
              <a:gd name="T84" fmla="*/ 2147483647 w 1067"/>
              <a:gd name="T85" fmla="*/ 2147483647 h 63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67"/>
              <a:gd name="T130" fmla="*/ 0 h 633"/>
              <a:gd name="T131" fmla="*/ 1067 w 1067"/>
              <a:gd name="T132" fmla="*/ 633 h 63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67" h="633">
                <a:moveTo>
                  <a:pt x="219" y="125"/>
                </a:moveTo>
                <a:cubicBezTo>
                  <a:pt x="220" y="123"/>
                  <a:pt x="220" y="121"/>
                  <a:pt x="222" y="120"/>
                </a:cubicBezTo>
                <a:cubicBezTo>
                  <a:pt x="227" y="118"/>
                  <a:pt x="232" y="120"/>
                  <a:pt x="237" y="119"/>
                </a:cubicBezTo>
                <a:cubicBezTo>
                  <a:pt x="241" y="118"/>
                  <a:pt x="247" y="113"/>
                  <a:pt x="251" y="111"/>
                </a:cubicBezTo>
                <a:cubicBezTo>
                  <a:pt x="268" y="114"/>
                  <a:pt x="262" y="110"/>
                  <a:pt x="275" y="105"/>
                </a:cubicBezTo>
                <a:cubicBezTo>
                  <a:pt x="282" y="95"/>
                  <a:pt x="293" y="106"/>
                  <a:pt x="302" y="98"/>
                </a:cubicBezTo>
                <a:cubicBezTo>
                  <a:pt x="303" y="91"/>
                  <a:pt x="305" y="84"/>
                  <a:pt x="308" y="78"/>
                </a:cubicBezTo>
                <a:cubicBezTo>
                  <a:pt x="301" y="77"/>
                  <a:pt x="297" y="75"/>
                  <a:pt x="290" y="74"/>
                </a:cubicBezTo>
                <a:cubicBezTo>
                  <a:pt x="285" y="66"/>
                  <a:pt x="289" y="56"/>
                  <a:pt x="281" y="50"/>
                </a:cubicBezTo>
                <a:cubicBezTo>
                  <a:pt x="278" y="44"/>
                  <a:pt x="282" y="41"/>
                  <a:pt x="279" y="35"/>
                </a:cubicBezTo>
                <a:cubicBezTo>
                  <a:pt x="288" y="29"/>
                  <a:pt x="296" y="22"/>
                  <a:pt x="305" y="17"/>
                </a:cubicBezTo>
                <a:cubicBezTo>
                  <a:pt x="308" y="0"/>
                  <a:pt x="331" y="19"/>
                  <a:pt x="341" y="21"/>
                </a:cubicBezTo>
                <a:cubicBezTo>
                  <a:pt x="342" y="28"/>
                  <a:pt x="346" y="35"/>
                  <a:pt x="353" y="36"/>
                </a:cubicBezTo>
                <a:cubicBezTo>
                  <a:pt x="357" y="42"/>
                  <a:pt x="358" y="44"/>
                  <a:pt x="365" y="45"/>
                </a:cubicBezTo>
                <a:cubicBezTo>
                  <a:pt x="371" y="39"/>
                  <a:pt x="369" y="36"/>
                  <a:pt x="377" y="35"/>
                </a:cubicBezTo>
                <a:cubicBezTo>
                  <a:pt x="388" y="36"/>
                  <a:pt x="388" y="43"/>
                  <a:pt x="398" y="45"/>
                </a:cubicBezTo>
                <a:cubicBezTo>
                  <a:pt x="404" y="48"/>
                  <a:pt x="406" y="45"/>
                  <a:pt x="411" y="42"/>
                </a:cubicBezTo>
                <a:cubicBezTo>
                  <a:pt x="419" y="43"/>
                  <a:pt x="430" y="38"/>
                  <a:pt x="434" y="45"/>
                </a:cubicBezTo>
                <a:cubicBezTo>
                  <a:pt x="440" y="55"/>
                  <a:pt x="446" y="59"/>
                  <a:pt x="458" y="62"/>
                </a:cubicBezTo>
                <a:cubicBezTo>
                  <a:pt x="466" y="72"/>
                  <a:pt x="458" y="59"/>
                  <a:pt x="459" y="71"/>
                </a:cubicBezTo>
                <a:cubicBezTo>
                  <a:pt x="460" y="77"/>
                  <a:pt x="468" y="86"/>
                  <a:pt x="473" y="89"/>
                </a:cubicBezTo>
                <a:cubicBezTo>
                  <a:pt x="476" y="94"/>
                  <a:pt x="479" y="99"/>
                  <a:pt x="482" y="104"/>
                </a:cubicBezTo>
                <a:cubicBezTo>
                  <a:pt x="483" y="112"/>
                  <a:pt x="482" y="127"/>
                  <a:pt x="491" y="129"/>
                </a:cubicBezTo>
                <a:cubicBezTo>
                  <a:pt x="501" y="134"/>
                  <a:pt x="511" y="132"/>
                  <a:pt x="521" y="131"/>
                </a:cubicBezTo>
                <a:cubicBezTo>
                  <a:pt x="525" y="124"/>
                  <a:pt x="528" y="117"/>
                  <a:pt x="536" y="116"/>
                </a:cubicBezTo>
                <a:cubicBezTo>
                  <a:pt x="549" y="110"/>
                  <a:pt x="550" y="113"/>
                  <a:pt x="564" y="114"/>
                </a:cubicBezTo>
                <a:cubicBezTo>
                  <a:pt x="568" y="121"/>
                  <a:pt x="573" y="142"/>
                  <a:pt x="582" y="144"/>
                </a:cubicBezTo>
                <a:cubicBezTo>
                  <a:pt x="589" y="146"/>
                  <a:pt x="595" y="146"/>
                  <a:pt x="602" y="147"/>
                </a:cubicBezTo>
                <a:cubicBezTo>
                  <a:pt x="607" y="155"/>
                  <a:pt x="617" y="153"/>
                  <a:pt x="626" y="155"/>
                </a:cubicBezTo>
                <a:cubicBezTo>
                  <a:pt x="630" y="158"/>
                  <a:pt x="635" y="161"/>
                  <a:pt x="639" y="164"/>
                </a:cubicBezTo>
                <a:cubicBezTo>
                  <a:pt x="642" y="170"/>
                  <a:pt x="649" y="177"/>
                  <a:pt x="653" y="183"/>
                </a:cubicBezTo>
                <a:cubicBezTo>
                  <a:pt x="654" y="189"/>
                  <a:pt x="656" y="195"/>
                  <a:pt x="659" y="201"/>
                </a:cubicBezTo>
                <a:cubicBezTo>
                  <a:pt x="660" y="217"/>
                  <a:pt x="663" y="233"/>
                  <a:pt x="648" y="242"/>
                </a:cubicBezTo>
                <a:cubicBezTo>
                  <a:pt x="641" y="251"/>
                  <a:pt x="646" y="254"/>
                  <a:pt x="656" y="252"/>
                </a:cubicBezTo>
                <a:cubicBezTo>
                  <a:pt x="668" y="255"/>
                  <a:pt x="670" y="267"/>
                  <a:pt x="683" y="270"/>
                </a:cubicBezTo>
                <a:cubicBezTo>
                  <a:pt x="685" y="270"/>
                  <a:pt x="687" y="270"/>
                  <a:pt x="689" y="269"/>
                </a:cubicBezTo>
                <a:cubicBezTo>
                  <a:pt x="691" y="268"/>
                  <a:pt x="690" y="264"/>
                  <a:pt x="692" y="264"/>
                </a:cubicBezTo>
                <a:cubicBezTo>
                  <a:pt x="694" y="264"/>
                  <a:pt x="706" y="266"/>
                  <a:pt x="710" y="267"/>
                </a:cubicBezTo>
                <a:cubicBezTo>
                  <a:pt x="715" y="270"/>
                  <a:pt x="717" y="273"/>
                  <a:pt x="722" y="275"/>
                </a:cubicBezTo>
                <a:cubicBezTo>
                  <a:pt x="729" y="284"/>
                  <a:pt x="731" y="282"/>
                  <a:pt x="744" y="284"/>
                </a:cubicBezTo>
                <a:cubicBezTo>
                  <a:pt x="751" y="289"/>
                  <a:pt x="754" y="289"/>
                  <a:pt x="758" y="282"/>
                </a:cubicBezTo>
                <a:cubicBezTo>
                  <a:pt x="759" y="273"/>
                  <a:pt x="761" y="273"/>
                  <a:pt x="770" y="272"/>
                </a:cubicBezTo>
                <a:cubicBezTo>
                  <a:pt x="775" y="270"/>
                  <a:pt x="780" y="269"/>
                  <a:pt x="785" y="267"/>
                </a:cubicBezTo>
                <a:cubicBezTo>
                  <a:pt x="793" y="261"/>
                  <a:pt x="807" y="261"/>
                  <a:pt x="816" y="260"/>
                </a:cubicBezTo>
                <a:cubicBezTo>
                  <a:pt x="819" y="254"/>
                  <a:pt x="821" y="252"/>
                  <a:pt x="827" y="249"/>
                </a:cubicBezTo>
                <a:cubicBezTo>
                  <a:pt x="837" y="239"/>
                  <a:pt x="836" y="217"/>
                  <a:pt x="851" y="215"/>
                </a:cubicBezTo>
                <a:cubicBezTo>
                  <a:pt x="858" y="211"/>
                  <a:pt x="865" y="214"/>
                  <a:pt x="872" y="218"/>
                </a:cubicBezTo>
                <a:cubicBezTo>
                  <a:pt x="877" y="225"/>
                  <a:pt x="881" y="234"/>
                  <a:pt x="888" y="239"/>
                </a:cubicBezTo>
                <a:cubicBezTo>
                  <a:pt x="901" y="238"/>
                  <a:pt x="906" y="240"/>
                  <a:pt x="911" y="230"/>
                </a:cubicBezTo>
                <a:cubicBezTo>
                  <a:pt x="916" y="207"/>
                  <a:pt x="933" y="202"/>
                  <a:pt x="954" y="200"/>
                </a:cubicBezTo>
                <a:cubicBezTo>
                  <a:pt x="965" y="195"/>
                  <a:pt x="952" y="200"/>
                  <a:pt x="972" y="197"/>
                </a:cubicBezTo>
                <a:cubicBezTo>
                  <a:pt x="980" y="196"/>
                  <a:pt x="984" y="189"/>
                  <a:pt x="992" y="188"/>
                </a:cubicBezTo>
                <a:cubicBezTo>
                  <a:pt x="1002" y="189"/>
                  <a:pt x="1005" y="197"/>
                  <a:pt x="1011" y="198"/>
                </a:cubicBezTo>
                <a:cubicBezTo>
                  <a:pt x="1019" y="199"/>
                  <a:pt x="1027" y="199"/>
                  <a:pt x="1035" y="200"/>
                </a:cubicBezTo>
                <a:cubicBezTo>
                  <a:pt x="1038" y="212"/>
                  <a:pt x="1042" y="208"/>
                  <a:pt x="1052" y="206"/>
                </a:cubicBezTo>
                <a:cubicBezTo>
                  <a:pt x="1064" y="208"/>
                  <a:pt x="1067" y="226"/>
                  <a:pt x="1053" y="228"/>
                </a:cubicBezTo>
                <a:cubicBezTo>
                  <a:pt x="1047" y="231"/>
                  <a:pt x="1034" y="233"/>
                  <a:pt x="1034" y="233"/>
                </a:cubicBezTo>
                <a:cubicBezTo>
                  <a:pt x="1029" y="240"/>
                  <a:pt x="1023" y="246"/>
                  <a:pt x="1020" y="254"/>
                </a:cubicBezTo>
                <a:cubicBezTo>
                  <a:pt x="1019" y="263"/>
                  <a:pt x="1016" y="269"/>
                  <a:pt x="1010" y="276"/>
                </a:cubicBezTo>
                <a:cubicBezTo>
                  <a:pt x="1008" y="287"/>
                  <a:pt x="1007" y="297"/>
                  <a:pt x="1014" y="306"/>
                </a:cubicBezTo>
                <a:cubicBezTo>
                  <a:pt x="1017" y="324"/>
                  <a:pt x="1014" y="318"/>
                  <a:pt x="1019" y="327"/>
                </a:cubicBezTo>
                <a:cubicBezTo>
                  <a:pt x="1021" y="335"/>
                  <a:pt x="1019" y="338"/>
                  <a:pt x="1011" y="339"/>
                </a:cubicBezTo>
                <a:cubicBezTo>
                  <a:pt x="1004" y="345"/>
                  <a:pt x="996" y="345"/>
                  <a:pt x="987" y="347"/>
                </a:cubicBezTo>
                <a:cubicBezTo>
                  <a:pt x="977" y="355"/>
                  <a:pt x="963" y="358"/>
                  <a:pt x="950" y="360"/>
                </a:cubicBezTo>
                <a:cubicBezTo>
                  <a:pt x="944" y="361"/>
                  <a:pt x="933" y="363"/>
                  <a:pt x="933" y="363"/>
                </a:cubicBezTo>
                <a:cubicBezTo>
                  <a:pt x="924" y="367"/>
                  <a:pt x="915" y="368"/>
                  <a:pt x="905" y="369"/>
                </a:cubicBezTo>
                <a:cubicBezTo>
                  <a:pt x="894" y="374"/>
                  <a:pt x="881" y="377"/>
                  <a:pt x="869" y="378"/>
                </a:cubicBezTo>
                <a:cubicBezTo>
                  <a:pt x="853" y="377"/>
                  <a:pt x="855" y="377"/>
                  <a:pt x="849" y="365"/>
                </a:cubicBezTo>
                <a:cubicBezTo>
                  <a:pt x="848" y="357"/>
                  <a:pt x="842" y="351"/>
                  <a:pt x="834" y="350"/>
                </a:cubicBezTo>
                <a:cubicBezTo>
                  <a:pt x="825" y="346"/>
                  <a:pt x="830" y="339"/>
                  <a:pt x="821" y="336"/>
                </a:cubicBezTo>
                <a:cubicBezTo>
                  <a:pt x="805" y="338"/>
                  <a:pt x="790" y="341"/>
                  <a:pt x="774" y="344"/>
                </a:cubicBezTo>
                <a:cubicBezTo>
                  <a:pt x="768" y="349"/>
                  <a:pt x="767" y="355"/>
                  <a:pt x="759" y="357"/>
                </a:cubicBezTo>
                <a:cubicBezTo>
                  <a:pt x="753" y="366"/>
                  <a:pt x="751" y="376"/>
                  <a:pt x="743" y="384"/>
                </a:cubicBezTo>
                <a:cubicBezTo>
                  <a:pt x="744" y="391"/>
                  <a:pt x="747" y="397"/>
                  <a:pt x="738" y="399"/>
                </a:cubicBezTo>
                <a:cubicBezTo>
                  <a:pt x="732" y="402"/>
                  <a:pt x="726" y="407"/>
                  <a:pt x="720" y="411"/>
                </a:cubicBezTo>
                <a:cubicBezTo>
                  <a:pt x="714" y="421"/>
                  <a:pt x="706" y="427"/>
                  <a:pt x="696" y="431"/>
                </a:cubicBezTo>
                <a:cubicBezTo>
                  <a:pt x="692" y="437"/>
                  <a:pt x="695" y="444"/>
                  <a:pt x="690" y="449"/>
                </a:cubicBezTo>
                <a:cubicBezTo>
                  <a:pt x="687" y="452"/>
                  <a:pt x="681" y="456"/>
                  <a:pt x="681" y="456"/>
                </a:cubicBezTo>
                <a:cubicBezTo>
                  <a:pt x="680" y="462"/>
                  <a:pt x="677" y="470"/>
                  <a:pt x="671" y="473"/>
                </a:cubicBezTo>
                <a:cubicBezTo>
                  <a:pt x="660" y="469"/>
                  <a:pt x="664" y="460"/>
                  <a:pt x="651" y="458"/>
                </a:cubicBezTo>
                <a:cubicBezTo>
                  <a:pt x="637" y="460"/>
                  <a:pt x="632" y="464"/>
                  <a:pt x="617" y="465"/>
                </a:cubicBezTo>
                <a:cubicBezTo>
                  <a:pt x="610" y="469"/>
                  <a:pt x="604" y="470"/>
                  <a:pt x="596" y="471"/>
                </a:cubicBezTo>
                <a:cubicBezTo>
                  <a:pt x="590" y="473"/>
                  <a:pt x="587" y="475"/>
                  <a:pt x="594" y="470"/>
                </a:cubicBezTo>
                <a:cubicBezTo>
                  <a:pt x="601" y="465"/>
                  <a:pt x="603" y="467"/>
                  <a:pt x="588" y="468"/>
                </a:cubicBezTo>
                <a:cubicBezTo>
                  <a:pt x="578" y="476"/>
                  <a:pt x="566" y="483"/>
                  <a:pt x="557" y="492"/>
                </a:cubicBezTo>
                <a:cubicBezTo>
                  <a:pt x="552" y="503"/>
                  <a:pt x="552" y="501"/>
                  <a:pt x="537" y="503"/>
                </a:cubicBezTo>
                <a:cubicBezTo>
                  <a:pt x="512" y="522"/>
                  <a:pt x="504" y="557"/>
                  <a:pt x="480" y="576"/>
                </a:cubicBezTo>
                <a:cubicBezTo>
                  <a:pt x="476" y="582"/>
                  <a:pt x="472" y="587"/>
                  <a:pt x="465" y="590"/>
                </a:cubicBezTo>
                <a:cubicBezTo>
                  <a:pt x="461" y="595"/>
                  <a:pt x="456" y="602"/>
                  <a:pt x="450" y="603"/>
                </a:cubicBezTo>
                <a:cubicBezTo>
                  <a:pt x="449" y="609"/>
                  <a:pt x="443" y="614"/>
                  <a:pt x="437" y="617"/>
                </a:cubicBezTo>
                <a:cubicBezTo>
                  <a:pt x="431" y="624"/>
                  <a:pt x="421" y="631"/>
                  <a:pt x="411" y="633"/>
                </a:cubicBezTo>
                <a:cubicBezTo>
                  <a:pt x="393" y="632"/>
                  <a:pt x="380" y="630"/>
                  <a:pt x="363" y="633"/>
                </a:cubicBezTo>
                <a:cubicBezTo>
                  <a:pt x="325" y="632"/>
                  <a:pt x="338" y="633"/>
                  <a:pt x="318" y="629"/>
                </a:cubicBezTo>
                <a:cubicBezTo>
                  <a:pt x="294" y="611"/>
                  <a:pt x="332" y="613"/>
                  <a:pt x="287" y="611"/>
                </a:cubicBezTo>
                <a:cubicBezTo>
                  <a:pt x="284" y="606"/>
                  <a:pt x="283" y="603"/>
                  <a:pt x="278" y="600"/>
                </a:cubicBezTo>
                <a:cubicBezTo>
                  <a:pt x="273" y="591"/>
                  <a:pt x="272" y="586"/>
                  <a:pt x="261" y="584"/>
                </a:cubicBezTo>
                <a:cubicBezTo>
                  <a:pt x="250" y="579"/>
                  <a:pt x="257" y="569"/>
                  <a:pt x="264" y="563"/>
                </a:cubicBezTo>
                <a:cubicBezTo>
                  <a:pt x="268" y="554"/>
                  <a:pt x="273" y="548"/>
                  <a:pt x="281" y="543"/>
                </a:cubicBezTo>
                <a:cubicBezTo>
                  <a:pt x="298" y="520"/>
                  <a:pt x="282" y="487"/>
                  <a:pt x="297" y="462"/>
                </a:cubicBezTo>
                <a:cubicBezTo>
                  <a:pt x="299" y="455"/>
                  <a:pt x="302" y="450"/>
                  <a:pt x="305" y="444"/>
                </a:cubicBezTo>
                <a:cubicBezTo>
                  <a:pt x="302" y="438"/>
                  <a:pt x="304" y="435"/>
                  <a:pt x="297" y="434"/>
                </a:cubicBezTo>
                <a:cubicBezTo>
                  <a:pt x="297" y="419"/>
                  <a:pt x="302" y="405"/>
                  <a:pt x="290" y="396"/>
                </a:cubicBezTo>
                <a:cubicBezTo>
                  <a:pt x="287" y="391"/>
                  <a:pt x="284" y="389"/>
                  <a:pt x="282" y="384"/>
                </a:cubicBezTo>
                <a:cubicBezTo>
                  <a:pt x="281" y="372"/>
                  <a:pt x="279" y="376"/>
                  <a:pt x="273" y="368"/>
                </a:cubicBezTo>
                <a:cubicBezTo>
                  <a:pt x="271" y="358"/>
                  <a:pt x="261" y="355"/>
                  <a:pt x="252" y="353"/>
                </a:cubicBezTo>
                <a:cubicBezTo>
                  <a:pt x="234" y="354"/>
                  <a:pt x="235" y="354"/>
                  <a:pt x="222" y="357"/>
                </a:cubicBezTo>
                <a:cubicBezTo>
                  <a:pt x="218" y="363"/>
                  <a:pt x="217" y="365"/>
                  <a:pt x="210" y="366"/>
                </a:cubicBezTo>
                <a:cubicBezTo>
                  <a:pt x="202" y="365"/>
                  <a:pt x="198" y="363"/>
                  <a:pt x="189" y="362"/>
                </a:cubicBezTo>
                <a:cubicBezTo>
                  <a:pt x="181" y="359"/>
                  <a:pt x="181" y="357"/>
                  <a:pt x="177" y="350"/>
                </a:cubicBezTo>
                <a:cubicBezTo>
                  <a:pt x="174" y="336"/>
                  <a:pt x="150" y="321"/>
                  <a:pt x="138" y="314"/>
                </a:cubicBezTo>
                <a:cubicBezTo>
                  <a:pt x="134" y="308"/>
                  <a:pt x="133" y="306"/>
                  <a:pt x="126" y="305"/>
                </a:cubicBezTo>
                <a:cubicBezTo>
                  <a:pt x="119" y="300"/>
                  <a:pt x="112" y="299"/>
                  <a:pt x="104" y="297"/>
                </a:cubicBezTo>
                <a:cubicBezTo>
                  <a:pt x="86" y="298"/>
                  <a:pt x="78" y="300"/>
                  <a:pt x="63" y="303"/>
                </a:cubicBezTo>
                <a:cubicBezTo>
                  <a:pt x="57" y="306"/>
                  <a:pt x="51" y="308"/>
                  <a:pt x="45" y="312"/>
                </a:cubicBezTo>
                <a:cubicBezTo>
                  <a:pt x="18" y="311"/>
                  <a:pt x="24" y="309"/>
                  <a:pt x="6" y="303"/>
                </a:cubicBezTo>
                <a:cubicBezTo>
                  <a:pt x="3" y="299"/>
                  <a:pt x="2" y="295"/>
                  <a:pt x="0" y="290"/>
                </a:cubicBezTo>
                <a:cubicBezTo>
                  <a:pt x="3" y="281"/>
                  <a:pt x="12" y="278"/>
                  <a:pt x="20" y="273"/>
                </a:cubicBezTo>
                <a:cubicBezTo>
                  <a:pt x="24" y="268"/>
                  <a:pt x="28" y="268"/>
                  <a:pt x="32" y="263"/>
                </a:cubicBezTo>
                <a:cubicBezTo>
                  <a:pt x="33" y="252"/>
                  <a:pt x="34" y="253"/>
                  <a:pt x="44" y="251"/>
                </a:cubicBezTo>
                <a:cubicBezTo>
                  <a:pt x="48" y="249"/>
                  <a:pt x="53" y="248"/>
                  <a:pt x="57" y="246"/>
                </a:cubicBezTo>
                <a:cubicBezTo>
                  <a:pt x="69" y="231"/>
                  <a:pt x="50" y="253"/>
                  <a:pt x="65" y="240"/>
                </a:cubicBezTo>
                <a:cubicBezTo>
                  <a:pt x="73" y="233"/>
                  <a:pt x="73" y="226"/>
                  <a:pt x="83" y="222"/>
                </a:cubicBezTo>
                <a:cubicBezTo>
                  <a:pt x="92" y="210"/>
                  <a:pt x="93" y="197"/>
                  <a:pt x="111" y="194"/>
                </a:cubicBezTo>
                <a:cubicBezTo>
                  <a:pt x="125" y="185"/>
                  <a:pt x="109" y="197"/>
                  <a:pt x="117" y="186"/>
                </a:cubicBezTo>
                <a:cubicBezTo>
                  <a:pt x="124" y="176"/>
                  <a:pt x="136" y="174"/>
                  <a:pt x="147" y="173"/>
                </a:cubicBezTo>
                <a:cubicBezTo>
                  <a:pt x="152" y="170"/>
                  <a:pt x="155" y="167"/>
                  <a:pt x="158" y="161"/>
                </a:cubicBezTo>
                <a:cubicBezTo>
                  <a:pt x="160" y="151"/>
                  <a:pt x="163" y="145"/>
                  <a:pt x="173" y="141"/>
                </a:cubicBezTo>
                <a:cubicBezTo>
                  <a:pt x="180" y="145"/>
                  <a:pt x="182" y="144"/>
                  <a:pt x="183" y="153"/>
                </a:cubicBezTo>
                <a:cubicBezTo>
                  <a:pt x="198" y="152"/>
                  <a:pt x="203" y="149"/>
                  <a:pt x="212" y="137"/>
                </a:cubicBezTo>
                <a:cubicBezTo>
                  <a:pt x="213" y="134"/>
                  <a:pt x="213" y="131"/>
                  <a:pt x="215" y="128"/>
                </a:cubicBezTo>
                <a:cubicBezTo>
                  <a:pt x="216" y="127"/>
                  <a:pt x="219" y="125"/>
                  <a:pt x="219" y="125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26"/>
          <p:cNvSpPr>
            <a:spLocks/>
          </p:cNvSpPr>
          <p:nvPr/>
        </p:nvSpPr>
        <p:spPr bwMode="auto">
          <a:xfrm>
            <a:off x="3924300" y="4116611"/>
            <a:ext cx="1389063" cy="1006475"/>
          </a:xfrm>
          <a:custGeom>
            <a:avLst/>
            <a:gdLst>
              <a:gd name="T0" fmla="*/ 2147483647 w 725"/>
              <a:gd name="T1" fmla="*/ 2147483647 h 574"/>
              <a:gd name="T2" fmla="*/ 2147483647 w 725"/>
              <a:gd name="T3" fmla="*/ 2147483647 h 574"/>
              <a:gd name="T4" fmla="*/ 2147483647 w 725"/>
              <a:gd name="T5" fmla="*/ 2147483647 h 574"/>
              <a:gd name="T6" fmla="*/ 2147483647 w 725"/>
              <a:gd name="T7" fmla="*/ 2147483647 h 574"/>
              <a:gd name="T8" fmla="*/ 2147483647 w 725"/>
              <a:gd name="T9" fmla="*/ 2147483647 h 574"/>
              <a:gd name="T10" fmla="*/ 2147483647 w 725"/>
              <a:gd name="T11" fmla="*/ 2147483647 h 574"/>
              <a:gd name="T12" fmla="*/ 2147483647 w 725"/>
              <a:gd name="T13" fmla="*/ 2147483647 h 574"/>
              <a:gd name="T14" fmla="*/ 2147483647 w 725"/>
              <a:gd name="T15" fmla="*/ 2147483647 h 574"/>
              <a:gd name="T16" fmla="*/ 2147483647 w 725"/>
              <a:gd name="T17" fmla="*/ 2147483647 h 574"/>
              <a:gd name="T18" fmla="*/ 2147483647 w 725"/>
              <a:gd name="T19" fmla="*/ 2147483647 h 574"/>
              <a:gd name="T20" fmla="*/ 2147483647 w 725"/>
              <a:gd name="T21" fmla="*/ 2147483647 h 574"/>
              <a:gd name="T22" fmla="*/ 2147483647 w 725"/>
              <a:gd name="T23" fmla="*/ 2147483647 h 574"/>
              <a:gd name="T24" fmla="*/ 2147483647 w 725"/>
              <a:gd name="T25" fmla="*/ 2147483647 h 574"/>
              <a:gd name="T26" fmla="*/ 2147483647 w 725"/>
              <a:gd name="T27" fmla="*/ 2147483647 h 574"/>
              <a:gd name="T28" fmla="*/ 2147483647 w 725"/>
              <a:gd name="T29" fmla="*/ 2147483647 h 574"/>
              <a:gd name="T30" fmla="*/ 2147483647 w 725"/>
              <a:gd name="T31" fmla="*/ 2147483647 h 574"/>
              <a:gd name="T32" fmla="*/ 2147483647 w 725"/>
              <a:gd name="T33" fmla="*/ 2147483647 h 574"/>
              <a:gd name="T34" fmla="*/ 2147483647 w 725"/>
              <a:gd name="T35" fmla="*/ 2147483647 h 574"/>
              <a:gd name="T36" fmla="*/ 2147483647 w 725"/>
              <a:gd name="T37" fmla="*/ 2147483647 h 574"/>
              <a:gd name="T38" fmla="*/ 2147483647 w 725"/>
              <a:gd name="T39" fmla="*/ 2147483647 h 574"/>
              <a:gd name="T40" fmla="*/ 2147483647 w 725"/>
              <a:gd name="T41" fmla="*/ 2147483647 h 574"/>
              <a:gd name="T42" fmla="*/ 2147483647 w 725"/>
              <a:gd name="T43" fmla="*/ 2147483647 h 574"/>
              <a:gd name="T44" fmla="*/ 2147483647 w 725"/>
              <a:gd name="T45" fmla="*/ 2147483647 h 574"/>
              <a:gd name="T46" fmla="*/ 2147483647 w 725"/>
              <a:gd name="T47" fmla="*/ 2147483647 h 574"/>
              <a:gd name="T48" fmla="*/ 2147483647 w 725"/>
              <a:gd name="T49" fmla="*/ 2147483647 h 574"/>
              <a:gd name="T50" fmla="*/ 2147483647 w 725"/>
              <a:gd name="T51" fmla="*/ 2147483647 h 574"/>
              <a:gd name="T52" fmla="*/ 2147483647 w 725"/>
              <a:gd name="T53" fmla="*/ 2147483647 h 574"/>
              <a:gd name="T54" fmla="*/ 2147483647 w 725"/>
              <a:gd name="T55" fmla="*/ 2147483647 h 574"/>
              <a:gd name="T56" fmla="*/ 2147483647 w 725"/>
              <a:gd name="T57" fmla="*/ 2147483647 h 574"/>
              <a:gd name="T58" fmla="*/ 2147483647 w 725"/>
              <a:gd name="T59" fmla="*/ 2147483647 h 574"/>
              <a:gd name="T60" fmla="*/ 2147483647 w 725"/>
              <a:gd name="T61" fmla="*/ 2147483647 h 574"/>
              <a:gd name="T62" fmla="*/ 2147483647 w 725"/>
              <a:gd name="T63" fmla="*/ 2147483647 h 574"/>
              <a:gd name="T64" fmla="*/ 2147483647 w 725"/>
              <a:gd name="T65" fmla="*/ 2147483647 h 574"/>
              <a:gd name="T66" fmla="*/ 2147483647 w 725"/>
              <a:gd name="T67" fmla="*/ 2147483647 h 574"/>
              <a:gd name="T68" fmla="*/ 2147483647 w 725"/>
              <a:gd name="T69" fmla="*/ 2147483647 h 574"/>
              <a:gd name="T70" fmla="*/ 2147483647 w 725"/>
              <a:gd name="T71" fmla="*/ 2147483647 h 574"/>
              <a:gd name="T72" fmla="*/ 2147483647 w 725"/>
              <a:gd name="T73" fmla="*/ 2147483647 h 574"/>
              <a:gd name="T74" fmla="*/ 2147483647 w 725"/>
              <a:gd name="T75" fmla="*/ 2147483647 h 574"/>
              <a:gd name="T76" fmla="*/ 2147483647 w 725"/>
              <a:gd name="T77" fmla="*/ 2147483647 h 574"/>
              <a:gd name="T78" fmla="*/ 2147483647 w 725"/>
              <a:gd name="T79" fmla="*/ 2147483647 h 574"/>
              <a:gd name="T80" fmla="*/ 2147483647 w 725"/>
              <a:gd name="T81" fmla="*/ 2147483647 h 574"/>
              <a:gd name="T82" fmla="*/ 2147483647 w 725"/>
              <a:gd name="T83" fmla="*/ 2147483647 h 574"/>
              <a:gd name="T84" fmla="*/ 2147483647 w 725"/>
              <a:gd name="T85" fmla="*/ 2147483647 h 574"/>
              <a:gd name="T86" fmla="*/ 2147483647 w 725"/>
              <a:gd name="T87" fmla="*/ 2147483647 h 574"/>
              <a:gd name="T88" fmla="*/ 2147483647 w 725"/>
              <a:gd name="T89" fmla="*/ 2147483647 h 574"/>
              <a:gd name="T90" fmla="*/ 2147483647 w 725"/>
              <a:gd name="T91" fmla="*/ 2147483647 h 574"/>
              <a:gd name="T92" fmla="*/ 2147483647 w 725"/>
              <a:gd name="T93" fmla="*/ 2147483647 h 574"/>
              <a:gd name="T94" fmla="*/ 2147483647 w 725"/>
              <a:gd name="T95" fmla="*/ 2147483647 h 574"/>
              <a:gd name="T96" fmla="*/ 2147483647 w 725"/>
              <a:gd name="T97" fmla="*/ 2147483647 h 5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5"/>
              <a:gd name="T148" fmla="*/ 0 h 574"/>
              <a:gd name="T149" fmla="*/ 725 w 725"/>
              <a:gd name="T150" fmla="*/ 574 h 57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5" h="574">
                <a:moveTo>
                  <a:pt x="461" y="458"/>
                </a:moveTo>
                <a:cubicBezTo>
                  <a:pt x="459" y="469"/>
                  <a:pt x="453" y="476"/>
                  <a:pt x="459" y="484"/>
                </a:cubicBezTo>
                <a:cubicBezTo>
                  <a:pt x="456" y="496"/>
                  <a:pt x="454" y="507"/>
                  <a:pt x="465" y="514"/>
                </a:cubicBezTo>
                <a:cubicBezTo>
                  <a:pt x="467" y="532"/>
                  <a:pt x="464" y="536"/>
                  <a:pt x="481" y="532"/>
                </a:cubicBezTo>
                <a:cubicBezTo>
                  <a:pt x="500" y="519"/>
                  <a:pt x="520" y="509"/>
                  <a:pt x="543" y="506"/>
                </a:cubicBezTo>
                <a:cubicBezTo>
                  <a:pt x="551" y="503"/>
                  <a:pt x="559" y="501"/>
                  <a:pt x="567" y="498"/>
                </a:cubicBezTo>
                <a:cubicBezTo>
                  <a:pt x="571" y="497"/>
                  <a:pt x="579" y="494"/>
                  <a:pt x="579" y="494"/>
                </a:cubicBezTo>
                <a:cubicBezTo>
                  <a:pt x="603" y="496"/>
                  <a:pt x="599" y="497"/>
                  <a:pt x="615" y="502"/>
                </a:cubicBezTo>
                <a:cubicBezTo>
                  <a:pt x="638" y="498"/>
                  <a:pt x="658" y="492"/>
                  <a:pt x="683" y="490"/>
                </a:cubicBezTo>
                <a:cubicBezTo>
                  <a:pt x="692" y="487"/>
                  <a:pt x="690" y="481"/>
                  <a:pt x="693" y="472"/>
                </a:cubicBezTo>
                <a:cubicBezTo>
                  <a:pt x="696" y="454"/>
                  <a:pt x="706" y="452"/>
                  <a:pt x="711" y="436"/>
                </a:cubicBezTo>
                <a:cubicBezTo>
                  <a:pt x="707" y="425"/>
                  <a:pt x="705" y="413"/>
                  <a:pt x="701" y="402"/>
                </a:cubicBezTo>
                <a:cubicBezTo>
                  <a:pt x="700" y="398"/>
                  <a:pt x="697" y="390"/>
                  <a:pt x="697" y="390"/>
                </a:cubicBezTo>
                <a:cubicBezTo>
                  <a:pt x="699" y="376"/>
                  <a:pt x="701" y="368"/>
                  <a:pt x="713" y="360"/>
                </a:cubicBezTo>
                <a:cubicBezTo>
                  <a:pt x="715" y="353"/>
                  <a:pt x="719" y="349"/>
                  <a:pt x="721" y="342"/>
                </a:cubicBezTo>
                <a:cubicBezTo>
                  <a:pt x="716" y="326"/>
                  <a:pt x="720" y="320"/>
                  <a:pt x="725" y="304"/>
                </a:cubicBezTo>
                <a:cubicBezTo>
                  <a:pt x="723" y="294"/>
                  <a:pt x="714" y="292"/>
                  <a:pt x="705" y="288"/>
                </a:cubicBezTo>
                <a:cubicBezTo>
                  <a:pt x="701" y="286"/>
                  <a:pt x="693" y="284"/>
                  <a:pt x="693" y="284"/>
                </a:cubicBezTo>
                <a:cubicBezTo>
                  <a:pt x="690" y="274"/>
                  <a:pt x="691" y="267"/>
                  <a:pt x="701" y="264"/>
                </a:cubicBezTo>
                <a:cubicBezTo>
                  <a:pt x="707" y="258"/>
                  <a:pt x="714" y="257"/>
                  <a:pt x="717" y="250"/>
                </a:cubicBezTo>
                <a:cubicBezTo>
                  <a:pt x="720" y="244"/>
                  <a:pt x="723" y="232"/>
                  <a:pt x="723" y="232"/>
                </a:cubicBezTo>
                <a:cubicBezTo>
                  <a:pt x="721" y="221"/>
                  <a:pt x="722" y="216"/>
                  <a:pt x="713" y="210"/>
                </a:cubicBezTo>
                <a:cubicBezTo>
                  <a:pt x="707" y="201"/>
                  <a:pt x="701" y="201"/>
                  <a:pt x="697" y="190"/>
                </a:cubicBezTo>
                <a:cubicBezTo>
                  <a:pt x="698" y="185"/>
                  <a:pt x="698" y="179"/>
                  <a:pt x="699" y="174"/>
                </a:cubicBezTo>
                <a:cubicBezTo>
                  <a:pt x="700" y="170"/>
                  <a:pt x="703" y="162"/>
                  <a:pt x="703" y="162"/>
                </a:cubicBezTo>
                <a:cubicBezTo>
                  <a:pt x="704" y="152"/>
                  <a:pt x="707" y="144"/>
                  <a:pt x="709" y="134"/>
                </a:cubicBezTo>
                <a:cubicBezTo>
                  <a:pt x="707" y="112"/>
                  <a:pt x="709" y="122"/>
                  <a:pt x="703" y="104"/>
                </a:cubicBezTo>
                <a:cubicBezTo>
                  <a:pt x="702" y="100"/>
                  <a:pt x="699" y="92"/>
                  <a:pt x="699" y="92"/>
                </a:cubicBezTo>
                <a:cubicBezTo>
                  <a:pt x="698" y="74"/>
                  <a:pt x="706" y="32"/>
                  <a:pt x="683" y="24"/>
                </a:cubicBezTo>
                <a:cubicBezTo>
                  <a:pt x="659" y="28"/>
                  <a:pt x="668" y="38"/>
                  <a:pt x="653" y="48"/>
                </a:cubicBezTo>
                <a:cubicBezTo>
                  <a:pt x="649" y="60"/>
                  <a:pt x="631" y="61"/>
                  <a:pt x="621" y="68"/>
                </a:cubicBezTo>
                <a:cubicBezTo>
                  <a:pt x="618" y="76"/>
                  <a:pt x="616" y="79"/>
                  <a:pt x="609" y="84"/>
                </a:cubicBezTo>
                <a:cubicBezTo>
                  <a:pt x="606" y="94"/>
                  <a:pt x="602" y="112"/>
                  <a:pt x="591" y="116"/>
                </a:cubicBezTo>
                <a:cubicBezTo>
                  <a:pt x="585" y="122"/>
                  <a:pt x="581" y="125"/>
                  <a:pt x="573" y="128"/>
                </a:cubicBezTo>
                <a:cubicBezTo>
                  <a:pt x="566" y="126"/>
                  <a:pt x="553" y="122"/>
                  <a:pt x="553" y="122"/>
                </a:cubicBezTo>
                <a:cubicBezTo>
                  <a:pt x="514" y="124"/>
                  <a:pt x="526" y="119"/>
                  <a:pt x="507" y="134"/>
                </a:cubicBezTo>
                <a:cubicBezTo>
                  <a:pt x="501" y="138"/>
                  <a:pt x="496" y="144"/>
                  <a:pt x="489" y="146"/>
                </a:cubicBezTo>
                <a:cubicBezTo>
                  <a:pt x="485" y="147"/>
                  <a:pt x="477" y="150"/>
                  <a:pt x="477" y="150"/>
                </a:cubicBezTo>
                <a:cubicBezTo>
                  <a:pt x="470" y="148"/>
                  <a:pt x="466" y="144"/>
                  <a:pt x="459" y="142"/>
                </a:cubicBezTo>
                <a:cubicBezTo>
                  <a:pt x="450" y="145"/>
                  <a:pt x="441" y="147"/>
                  <a:pt x="431" y="148"/>
                </a:cubicBezTo>
                <a:cubicBezTo>
                  <a:pt x="423" y="147"/>
                  <a:pt x="412" y="151"/>
                  <a:pt x="407" y="144"/>
                </a:cubicBezTo>
                <a:cubicBezTo>
                  <a:pt x="405" y="141"/>
                  <a:pt x="403" y="132"/>
                  <a:pt x="403" y="132"/>
                </a:cubicBezTo>
                <a:cubicBezTo>
                  <a:pt x="406" y="124"/>
                  <a:pt x="415" y="118"/>
                  <a:pt x="423" y="116"/>
                </a:cubicBezTo>
                <a:cubicBezTo>
                  <a:pt x="430" y="112"/>
                  <a:pt x="435" y="109"/>
                  <a:pt x="431" y="100"/>
                </a:cubicBezTo>
                <a:cubicBezTo>
                  <a:pt x="424" y="86"/>
                  <a:pt x="385" y="88"/>
                  <a:pt x="377" y="88"/>
                </a:cubicBezTo>
                <a:cubicBezTo>
                  <a:pt x="376" y="84"/>
                  <a:pt x="375" y="80"/>
                  <a:pt x="373" y="76"/>
                </a:cubicBezTo>
                <a:cubicBezTo>
                  <a:pt x="372" y="74"/>
                  <a:pt x="370" y="72"/>
                  <a:pt x="369" y="70"/>
                </a:cubicBezTo>
                <a:cubicBezTo>
                  <a:pt x="367" y="66"/>
                  <a:pt x="365" y="58"/>
                  <a:pt x="365" y="58"/>
                </a:cubicBezTo>
                <a:cubicBezTo>
                  <a:pt x="368" y="50"/>
                  <a:pt x="372" y="51"/>
                  <a:pt x="377" y="44"/>
                </a:cubicBezTo>
                <a:cubicBezTo>
                  <a:pt x="381" y="29"/>
                  <a:pt x="379" y="30"/>
                  <a:pt x="363" y="32"/>
                </a:cubicBezTo>
                <a:cubicBezTo>
                  <a:pt x="361" y="33"/>
                  <a:pt x="359" y="33"/>
                  <a:pt x="357" y="34"/>
                </a:cubicBezTo>
                <a:cubicBezTo>
                  <a:pt x="355" y="35"/>
                  <a:pt x="353" y="37"/>
                  <a:pt x="351" y="38"/>
                </a:cubicBezTo>
                <a:cubicBezTo>
                  <a:pt x="347" y="40"/>
                  <a:pt x="339" y="42"/>
                  <a:pt x="339" y="42"/>
                </a:cubicBezTo>
                <a:cubicBezTo>
                  <a:pt x="291" y="38"/>
                  <a:pt x="308" y="43"/>
                  <a:pt x="287" y="36"/>
                </a:cubicBezTo>
                <a:cubicBezTo>
                  <a:pt x="281" y="18"/>
                  <a:pt x="264" y="10"/>
                  <a:pt x="249" y="0"/>
                </a:cubicBezTo>
                <a:cubicBezTo>
                  <a:pt x="214" y="2"/>
                  <a:pt x="205" y="10"/>
                  <a:pt x="175" y="20"/>
                </a:cubicBezTo>
                <a:cubicBezTo>
                  <a:pt x="163" y="18"/>
                  <a:pt x="158" y="18"/>
                  <a:pt x="149" y="12"/>
                </a:cubicBezTo>
                <a:cubicBezTo>
                  <a:pt x="128" y="15"/>
                  <a:pt x="108" y="21"/>
                  <a:pt x="87" y="24"/>
                </a:cubicBezTo>
                <a:cubicBezTo>
                  <a:pt x="70" y="20"/>
                  <a:pt x="55" y="16"/>
                  <a:pt x="37" y="14"/>
                </a:cubicBezTo>
                <a:cubicBezTo>
                  <a:pt x="24" y="16"/>
                  <a:pt x="22" y="17"/>
                  <a:pt x="13" y="26"/>
                </a:cubicBezTo>
                <a:cubicBezTo>
                  <a:pt x="8" y="40"/>
                  <a:pt x="11" y="26"/>
                  <a:pt x="17" y="34"/>
                </a:cubicBezTo>
                <a:cubicBezTo>
                  <a:pt x="19" y="37"/>
                  <a:pt x="21" y="46"/>
                  <a:pt x="21" y="46"/>
                </a:cubicBezTo>
                <a:cubicBezTo>
                  <a:pt x="20" y="57"/>
                  <a:pt x="24" y="78"/>
                  <a:pt x="11" y="82"/>
                </a:cubicBezTo>
                <a:cubicBezTo>
                  <a:pt x="0" y="93"/>
                  <a:pt x="11" y="114"/>
                  <a:pt x="23" y="122"/>
                </a:cubicBezTo>
                <a:cubicBezTo>
                  <a:pt x="28" y="138"/>
                  <a:pt x="20" y="119"/>
                  <a:pt x="31" y="130"/>
                </a:cubicBezTo>
                <a:cubicBezTo>
                  <a:pt x="35" y="134"/>
                  <a:pt x="36" y="149"/>
                  <a:pt x="37" y="154"/>
                </a:cubicBezTo>
                <a:cubicBezTo>
                  <a:pt x="39" y="161"/>
                  <a:pt x="43" y="174"/>
                  <a:pt x="43" y="174"/>
                </a:cubicBezTo>
                <a:cubicBezTo>
                  <a:pt x="37" y="206"/>
                  <a:pt x="39" y="212"/>
                  <a:pt x="69" y="222"/>
                </a:cubicBezTo>
                <a:cubicBezTo>
                  <a:pt x="75" y="231"/>
                  <a:pt x="77" y="239"/>
                  <a:pt x="87" y="242"/>
                </a:cubicBezTo>
                <a:cubicBezTo>
                  <a:pt x="106" y="238"/>
                  <a:pt x="92" y="231"/>
                  <a:pt x="107" y="226"/>
                </a:cubicBezTo>
                <a:cubicBezTo>
                  <a:pt x="113" y="220"/>
                  <a:pt x="118" y="219"/>
                  <a:pt x="123" y="212"/>
                </a:cubicBezTo>
                <a:cubicBezTo>
                  <a:pt x="127" y="213"/>
                  <a:pt x="131" y="212"/>
                  <a:pt x="135" y="214"/>
                </a:cubicBezTo>
                <a:cubicBezTo>
                  <a:pt x="138" y="216"/>
                  <a:pt x="140" y="231"/>
                  <a:pt x="143" y="232"/>
                </a:cubicBezTo>
                <a:cubicBezTo>
                  <a:pt x="150" y="234"/>
                  <a:pt x="158" y="233"/>
                  <a:pt x="165" y="234"/>
                </a:cubicBezTo>
                <a:cubicBezTo>
                  <a:pt x="175" y="241"/>
                  <a:pt x="171" y="249"/>
                  <a:pt x="165" y="258"/>
                </a:cubicBezTo>
                <a:cubicBezTo>
                  <a:pt x="162" y="274"/>
                  <a:pt x="154" y="288"/>
                  <a:pt x="151" y="304"/>
                </a:cubicBezTo>
                <a:cubicBezTo>
                  <a:pt x="154" y="328"/>
                  <a:pt x="153" y="329"/>
                  <a:pt x="169" y="340"/>
                </a:cubicBezTo>
                <a:cubicBezTo>
                  <a:pt x="177" y="353"/>
                  <a:pt x="199" y="347"/>
                  <a:pt x="213" y="356"/>
                </a:cubicBezTo>
                <a:cubicBezTo>
                  <a:pt x="220" y="367"/>
                  <a:pt x="220" y="385"/>
                  <a:pt x="229" y="394"/>
                </a:cubicBezTo>
                <a:cubicBezTo>
                  <a:pt x="234" y="399"/>
                  <a:pt x="241" y="400"/>
                  <a:pt x="247" y="404"/>
                </a:cubicBezTo>
                <a:cubicBezTo>
                  <a:pt x="252" y="412"/>
                  <a:pt x="258" y="418"/>
                  <a:pt x="263" y="426"/>
                </a:cubicBezTo>
                <a:cubicBezTo>
                  <a:pt x="276" y="478"/>
                  <a:pt x="248" y="467"/>
                  <a:pt x="215" y="478"/>
                </a:cubicBezTo>
                <a:cubicBezTo>
                  <a:pt x="209" y="487"/>
                  <a:pt x="210" y="483"/>
                  <a:pt x="213" y="498"/>
                </a:cubicBezTo>
                <a:cubicBezTo>
                  <a:pt x="216" y="514"/>
                  <a:pt x="222" y="552"/>
                  <a:pt x="239" y="558"/>
                </a:cubicBezTo>
                <a:cubicBezTo>
                  <a:pt x="242" y="567"/>
                  <a:pt x="246" y="566"/>
                  <a:pt x="255" y="568"/>
                </a:cubicBezTo>
                <a:cubicBezTo>
                  <a:pt x="289" y="566"/>
                  <a:pt x="308" y="567"/>
                  <a:pt x="331" y="544"/>
                </a:cubicBezTo>
                <a:cubicBezTo>
                  <a:pt x="337" y="548"/>
                  <a:pt x="345" y="560"/>
                  <a:pt x="345" y="560"/>
                </a:cubicBezTo>
                <a:cubicBezTo>
                  <a:pt x="347" y="570"/>
                  <a:pt x="350" y="571"/>
                  <a:pt x="359" y="574"/>
                </a:cubicBezTo>
                <a:cubicBezTo>
                  <a:pt x="370" y="570"/>
                  <a:pt x="365" y="559"/>
                  <a:pt x="373" y="554"/>
                </a:cubicBezTo>
                <a:cubicBezTo>
                  <a:pt x="376" y="552"/>
                  <a:pt x="385" y="550"/>
                  <a:pt x="385" y="550"/>
                </a:cubicBezTo>
                <a:cubicBezTo>
                  <a:pt x="390" y="551"/>
                  <a:pt x="396" y="551"/>
                  <a:pt x="401" y="552"/>
                </a:cubicBezTo>
                <a:cubicBezTo>
                  <a:pt x="405" y="553"/>
                  <a:pt x="413" y="556"/>
                  <a:pt x="413" y="556"/>
                </a:cubicBezTo>
                <a:cubicBezTo>
                  <a:pt x="439" y="554"/>
                  <a:pt x="436" y="557"/>
                  <a:pt x="447" y="540"/>
                </a:cubicBezTo>
                <a:cubicBezTo>
                  <a:pt x="445" y="532"/>
                  <a:pt x="441" y="527"/>
                  <a:pt x="439" y="520"/>
                </a:cubicBezTo>
                <a:cubicBezTo>
                  <a:pt x="441" y="502"/>
                  <a:pt x="438" y="497"/>
                  <a:pt x="449" y="486"/>
                </a:cubicBezTo>
                <a:cubicBezTo>
                  <a:pt x="451" y="480"/>
                  <a:pt x="449" y="470"/>
                  <a:pt x="455" y="468"/>
                </a:cubicBezTo>
                <a:cubicBezTo>
                  <a:pt x="457" y="467"/>
                  <a:pt x="460" y="468"/>
                  <a:pt x="461" y="466"/>
                </a:cubicBezTo>
                <a:cubicBezTo>
                  <a:pt x="462" y="464"/>
                  <a:pt x="461" y="461"/>
                  <a:pt x="461" y="458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27"/>
          <p:cNvSpPr>
            <a:spLocks/>
          </p:cNvSpPr>
          <p:nvPr/>
        </p:nvSpPr>
        <p:spPr bwMode="auto">
          <a:xfrm>
            <a:off x="3452813" y="2046511"/>
            <a:ext cx="1314450" cy="1514475"/>
          </a:xfrm>
          <a:custGeom>
            <a:avLst/>
            <a:gdLst>
              <a:gd name="T0" fmla="*/ 2147483647 w 688"/>
              <a:gd name="T1" fmla="*/ 2147483647 h 862"/>
              <a:gd name="T2" fmla="*/ 2147483647 w 688"/>
              <a:gd name="T3" fmla="*/ 2147483647 h 862"/>
              <a:gd name="T4" fmla="*/ 2147483647 w 688"/>
              <a:gd name="T5" fmla="*/ 2147483647 h 862"/>
              <a:gd name="T6" fmla="*/ 2147483647 w 688"/>
              <a:gd name="T7" fmla="*/ 2147483647 h 862"/>
              <a:gd name="T8" fmla="*/ 2147483647 w 688"/>
              <a:gd name="T9" fmla="*/ 2147483647 h 862"/>
              <a:gd name="T10" fmla="*/ 2147483647 w 688"/>
              <a:gd name="T11" fmla="*/ 2147483647 h 862"/>
              <a:gd name="T12" fmla="*/ 2147483647 w 688"/>
              <a:gd name="T13" fmla="*/ 2147483647 h 862"/>
              <a:gd name="T14" fmla="*/ 2147483647 w 688"/>
              <a:gd name="T15" fmla="*/ 2147483647 h 862"/>
              <a:gd name="T16" fmla="*/ 2147483647 w 688"/>
              <a:gd name="T17" fmla="*/ 2147483647 h 862"/>
              <a:gd name="T18" fmla="*/ 2147483647 w 688"/>
              <a:gd name="T19" fmla="*/ 2147483647 h 862"/>
              <a:gd name="T20" fmla="*/ 2147483647 w 688"/>
              <a:gd name="T21" fmla="*/ 2147483647 h 862"/>
              <a:gd name="T22" fmla="*/ 2147483647 w 688"/>
              <a:gd name="T23" fmla="*/ 2147483647 h 862"/>
              <a:gd name="T24" fmla="*/ 2147483647 w 688"/>
              <a:gd name="T25" fmla="*/ 2147483647 h 862"/>
              <a:gd name="T26" fmla="*/ 2147483647 w 688"/>
              <a:gd name="T27" fmla="*/ 2147483647 h 862"/>
              <a:gd name="T28" fmla="*/ 2147483647 w 688"/>
              <a:gd name="T29" fmla="*/ 2147483647 h 862"/>
              <a:gd name="T30" fmla="*/ 2147483647 w 688"/>
              <a:gd name="T31" fmla="*/ 2147483647 h 862"/>
              <a:gd name="T32" fmla="*/ 2147483647 w 688"/>
              <a:gd name="T33" fmla="*/ 2147483647 h 862"/>
              <a:gd name="T34" fmla="*/ 2147483647 w 688"/>
              <a:gd name="T35" fmla="*/ 2147483647 h 862"/>
              <a:gd name="T36" fmla="*/ 2147483647 w 688"/>
              <a:gd name="T37" fmla="*/ 2147483647 h 862"/>
              <a:gd name="T38" fmla="*/ 2147483647 w 688"/>
              <a:gd name="T39" fmla="*/ 2147483647 h 862"/>
              <a:gd name="T40" fmla="*/ 2147483647 w 688"/>
              <a:gd name="T41" fmla="*/ 2147483647 h 862"/>
              <a:gd name="T42" fmla="*/ 2147483647 w 688"/>
              <a:gd name="T43" fmla="*/ 2147483647 h 862"/>
              <a:gd name="T44" fmla="*/ 2147483647 w 688"/>
              <a:gd name="T45" fmla="*/ 2147483647 h 862"/>
              <a:gd name="T46" fmla="*/ 2147483647 w 688"/>
              <a:gd name="T47" fmla="*/ 2147483647 h 862"/>
              <a:gd name="T48" fmla="*/ 2147483647 w 688"/>
              <a:gd name="T49" fmla="*/ 2147483647 h 862"/>
              <a:gd name="T50" fmla="*/ 2147483647 w 688"/>
              <a:gd name="T51" fmla="*/ 2147483647 h 862"/>
              <a:gd name="T52" fmla="*/ 2147483647 w 688"/>
              <a:gd name="T53" fmla="*/ 2147483647 h 862"/>
              <a:gd name="T54" fmla="*/ 2147483647 w 688"/>
              <a:gd name="T55" fmla="*/ 2147483647 h 862"/>
              <a:gd name="T56" fmla="*/ 2147483647 w 688"/>
              <a:gd name="T57" fmla="*/ 2147483647 h 862"/>
              <a:gd name="T58" fmla="*/ 2147483647 w 688"/>
              <a:gd name="T59" fmla="*/ 2147483647 h 862"/>
              <a:gd name="T60" fmla="*/ 2147483647 w 688"/>
              <a:gd name="T61" fmla="*/ 2147483647 h 862"/>
              <a:gd name="T62" fmla="*/ 2147483647 w 688"/>
              <a:gd name="T63" fmla="*/ 2147483647 h 862"/>
              <a:gd name="T64" fmla="*/ 2147483647 w 688"/>
              <a:gd name="T65" fmla="*/ 2147483647 h 862"/>
              <a:gd name="T66" fmla="*/ 2147483647 w 688"/>
              <a:gd name="T67" fmla="*/ 2147483647 h 862"/>
              <a:gd name="T68" fmla="*/ 2147483647 w 688"/>
              <a:gd name="T69" fmla="*/ 2147483647 h 862"/>
              <a:gd name="T70" fmla="*/ 2147483647 w 688"/>
              <a:gd name="T71" fmla="*/ 2147483647 h 862"/>
              <a:gd name="T72" fmla="*/ 2147483647 w 688"/>
              <a:gd name="T73" fmla="*/ 2147483647 h 862"/>
              <a:gd name="T74" fmla="*/ 2147483647 w 688"/>
              <a:gd name="T75" fmla="*/ 2147483647 h 862"/>
              <a:gd name="T76" fmla="*/ 2147483647 w 688"/>
              <a:gd name="T77" fmla="*/ 2147483647 h 862"/>
              <a:gd name="T78" fmla="*/ 2147483647 w 688"/>
              <a:gd name="T79" fmla="*/ 2147483647 h 862"/>
              <a:gd name="T80" fmla="*/ 2147483647 w 688"/>
              <a:gd name="T81" fmla="*/ 2147483647 h 862"/>
              <a:gd name="T82" fmla="*/ 2147483647 w 688"/>
              <a:gd name="T83" fmla="*/ 2147483647 h 862"/>
              <a:gd name="T84" fmla="*/ 2147483647 w 688"/>
              <a:gd name="T85" fmla="*/ 2147483647 h 862"/>
              <a:gd name="T86" fmla="*/ 2147483647 w 688"/>
              <a:gd name="T87" fmla="*/ 2147483647 h 862"/>
              <a:gd name="T88" fmla="*/ 2147483647 w 688"/>
              <a:gd name="T89" fmla="*/ 2147483647 h 86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88"/>
              <a:gd name="T136" fmla="*/ 0 h 862"/>
              <a:gd name="T137" fmla="*/ 688 w 688"/>
              <a:gd name="T138" fmla="*/ 862 h 86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88" h="862">
                <a:moveTo>
                  <a:pt x="78" y="796"/>
                </a:moveTo>
                <a:cubicBezTo>
                  <a:pt x="75" y="787"/>
                  <a:pt x="74" y="781"/>
                  <a:pt x="84" y="778"/>
                </a:cubicBezTo>
                <a:cubicBezTo>
                  <a:pt x="87" y="775"/>
                  <a:pt x="93" y="771"/>
                  <a:pt x="92" y="766"/>
                </a:cubicBezTo>
                <a:cubicBezTo>
                  <a:pt x="91" y="756"/>
                  <a:pt x="78" y="717"/>
                  <a:pt x="70" y="712"/>
                </a:cubicBezTo>
                <a:cubicBezTo>
                  <a:pt x="69" y="710"/>
                  <a:pt x="69" y="708"/>
                  <a:pt x="68" y="706"/>
                </a:cubicBezTo>
                <a:cubicBezTo>
                  <a:pt x="66" y="704"/>
                  <a:pt x="63" y="704"/>
                  <a:pt x="62" y="702"/>
                </a:cubicBezTo>
                <a:cubicBezTo>
                  <a:pt x="50" y="683"/>
                  <a:pt x="66" y="695"/>
                  <a:pt x="52" y="686"/>
                </a:cubicBezTo>
                <a:cubicBezTo>
                  <a:pt x="50" y="679"/>
                  <a:pt x="42" y="668"/>
                  <a:pt x="42" y="668"/>
                </a:cubicBezTo>
                <a:cubicBezTo>
                  <a:pt x="44" y="649"/>
                  <a:pt x="53" y="626"/>
                  <a:pt x="70" y="614"/>
                </a:cubicBezTo>
                <a:cubicBezTo>
                  <a:pt x="76" y="605"/>
                  <a:pt x="83" y="604"/>
                  <a:pt x="92" y="598"/>
                </a:cubicBezTo>
                <a:cubicBezTo>
                  <a:pt x="95" y="589"/>
                  <a:pt x="99" y="583"/>
                  <a:pt x="102" y="574"/>
                </a:cubicBezTo>
                <a:cubicBezTo>
                  <a:pt x="100" y="534"/>
                  <a:pt x="98" y="527"/>
                  <a:pt x="100" y="484"/>
                </a:cubicBezTo>
                <a:cubicBezTo>
                  <a:pt x="98" y="455"/>
                  <a:pt x="102" y="467"/>
                  <a:pt x="90" y="448"/>
                </a:cubicBezTo>
                <a:cubicBezTo>
                  <a:pt x="86" y="442"/>
                  <a:pt x="74" y="434"/>
                  <a:pt x="74" y="434"/>
                </a:cubicBezTo>
                <a:cubicBezTo>
                  <a:pt x="65" y="421"/>
                  <a:pt x="75" y="403"/>
                  <a:pt x="66" y="392"/>
                </a:cubicBezTo>
                <a:cubicBezTo>
                  <a:pt x="62" y="387"/>
                  <a:pt x="48" y="382"/>
                  <a:pt x="42" y="380"/>
                </a:cubicBezTo>
                <a:cubicBezTo>
                  <a:pt x="33" y="366"/>
                  <a:pt x="36" y="373"/>
                  <a:pt x="32" y="362"/>
                </a:cubicBezTo>
                <a:cubicBezTo>
                  <a:pt x="36" y="350"/>
                  <a:pt x="48" y="350"/>
                  <a:pt x="58" y="344"/>
                </a:cubicBezTo>
                <a:cubicBezTo>
                  <a:pt x="60" y="329"/>
                  <a:pt x="59" y="317"/>
                  <a:pt x="72" y="308"/>
                </a:cubicBezTo>
                <a:cubicBezTo>
                  <a:pt x="76" y="303"/>
                  <a:pt x="80" y="290"/>
                  <a:pt x="80" y="290"/>
                </a:cubicBezTo>
                <a:cubicBezTo>
                  <a:pt x="77" y="273"/>
                  <a:pt x="63" y="267"/>
                  <a:pt x="48" y="262"/>
                </a:cubicBezTo>
                <a:cubicBezTo>
                  <a:pt x="41" y="251"/>
                  <a:pt x="45" y="232"/>
                  <a:pt x="40" y="218"/>
                </a:cubicBezTo>
                <a:cubicBezTo>
                  <a:pt x="38" y="212"/>
                  <a:pt x="36" y="206"/>
                  <a:pt x="34" y="200"/>
                </a:cubicBezTo>
                <a:cubicBezTo>
                  <a:pt x="33" y="198"/>
                  <a:pt x="32" y="194"/>
                  <a:pt x="32" y="194"/>
                </a:cubicBezTo>
                <a:cubicBezTo>
                  <a:pt x="47" y="184"/>
                  <a:pt x="40" y="140"/>
                  <a:pt x="38" y="130"/>
                </a:cubicBezTo>
                <a:cubicBezTo>
                  <a:pt x="37" y="124"/>
                  <a:pt x="20" y="123"/>
                  <a:pt x="16" y="122"/>
                </a:cubicBezTo>
                <a:cubicBezTo>
                  <a:pt x="11" y="114"/>
                  <a:pt x="5" y="108"/>
                  <a:pt x="0" y="100"/>
                </a:cubicBezTo>
                <a:cubicBezTo>
                  <a:pt x="11" y="93"/>
                  <a:pt x="14" y="92"/>
                  <a:pt x="18" y="80"/>
                </a:cubicBezTo>
                <a:cubicBezTo>
                  <a:pt x="20" y="58"/>
                  <a:pt x="15" y="52"/>
                  <a:pt x="30" y="42"/>
                </a:cubicBezTo>
                <a:cubicBezTo>
                  <a:pt x="39" y="43"/>
                  <a:pt x="56" y="48"/>
                  <a:pt x="56" y="48"/>
                </a:cubicBezTo>
                <a:cubicBezTo>
                  <a:pt x="61" y="47"/>
                  <a:pt x="67" y="48"/>
                  <a:pt x="72" y="46"/>
                </a:cubicBezTo>
                <a:cubicBezTo>
                  <a:pt x="87" y="41"/>
                  <a:pt x="79" y="20"/>
                  <a:pt x="92" y="16"/>
                </a:cubicBezTo>
                <a:cubicBezTo>
                  <a:pt x="102" y="18"/>
                  <a:pt x="111" y="19"/>
                  <a:pt x="120" y="22"/>
                </a:cubicBezTo>
                <a:cubicBezTo>
                  <a:pt x="137" y="18"/>
                  <a:pt x="137" y="18"/>
                  <a:pt x="160" y="20"/>
                </a:cubicBezTo>
                <a:cubicBezTo>
                  <a:pt x="166" y="22"/>
                  <a:pt x="178" y="26"/>
                  <a:pt x="178" y="26"/>
                </a:cubicBezTo>
                <a:cubicBezTo>
                  <a:pt x="187" y="23"/>
                  <a:pt x="190" y="10"/>
                  <a:pt x="200" y="8"/>
                </a:cubicBezTo>
                <a:cubicBezTo>
                  <a:pt x="207" y="6"/>
                  <a:pt x="215" y="7"/>
                  <a:pt x="222" y="6"/>
                </a:cubicBezTo>
                <a:cubicBezTo>
                  <a:pt x="252" y="0"/>
                  <a:pt x="233" y="20"/>
                  <a:pt x="252" y="26"/>
                </a:cubicBezTo>
                <a:cubicBezTo>
                  <a:pt x="258" y="36"/>
                  <a:pt x="260" y="48"/>
                  <a:pt x="270" y="54"/>
                </a:cubicBezTo>
                <a:cubicBezTo>
                  <a:pt x="283" y="74"/>
                  <a:pt x="311" y="78"/>
                  <a:pt x="334" y="80"/>
                </a:cubicBezTo>
                <a:cubicBezTo>
                  <a:pt x="332" y="89"/>
                  <a:pt x="329" y="99"/>
                  <a:pt x="326" y="108"/>
                </a:cubicBezTo>
                <a:cubicBezTo>
                  <a:pt x="328" y="143"/>
                  <a:pt x="321" y="191"/>
                  <a:pt x="340" y="220"/>
                </a:cubicBezTo>
                <a:cubicBezTo>
                  <a:pt x="341" y="235"/>
                  <a:pt x="349" y="271"/>
                  <a:pt x="362" y="284"/>
                </a:cubicBezTo>
                <a:cubicBezTo>
                  <a:pt x="366" y="288"/>
                  <a:pt x="377" y="293"/>
                  <a:pt x="382" y="296"/>
                </a:cubicBezTo>
                <a:cubicBezTo>
                  <a:pt x="394" y="292"/>
                  <a:pt x="407" y="296"/>
                  <a:pt x="420" y="294"/>
                </a:cubicBezTo>
                <a:cubicBezTo>
                  <a:pt x="428" y="289"/>
                  <a:pt x="431" y="291"/>
                  <a:pt x="440" y="294"/>
                </a:cubicBezTo>
                <a:cubicBezTo>
                  <a:pt x="442" y="301"/>
                  <a:pt x="446" y="305"/>
                  <a:pt x="448" y="312"/>
                </a:cubicBezTo>
                <a:cubicBezTo>
                  <a:pt x="450" y="329"/>
                  <a:pt x="450" y="347"/>
                  <a:pt x="460" y="362"/>
                </a:cubicBezTo>
                <a:cubicBezTo>
                  <a:pt x="469" y="361"/>
                  <a:pt x="479" y="362"/>
                  <a:pt x="488" y="360"/>
                </a:cubicBezTo>
                <a:cubicBezTo>
                  <a:pt x="490" y="359"/>
                  <a:pt x="490" y="355"/>
                  <a:pt x="492" y="354"/>
                </a:cubicBezTo>
                <a:cubicBezTo>
                  <a:pt x="502" y="352"/>
                  <a:pt x="544" y="363"/>
                  <a:pt x="554" y="370"/>
                </a:cubicBezTo>
                <a:cubicBezTo>
                  <a:pt x="556" y="369"/>
                  <a:pt x="559" y="369"/>
                  <a:pt x="560" y="368"/>
                </a:cubicBezTo>
                <a:cubicBezTo>
                  <a:pt x="561" y="367"/>
                  <a:pt x="560" y="363"/>
                  <a:pt x="562" y="362"/>
                </a:cubicBezTo>
                <a:cubicBezTo>
                  <a:pt x="569" y="357"/>
                  <a:pt x="585" y="355"/>
                  <a:pt x="594" y="352"/>
                </a:cubicBezTo>
                <a:cubicBezTo>
                  <a:pt x="603" y="339"/>
                  <a:pt x="594" y="349"/>
                  <a:pt x="620" y="344"/>
                </a:cubicBezTo>
                <a:cubicBezTo>
                  <a:pt x="624" y="343"/>
                  <a:pt x="632" y="340"/>
                  <a:pt x="632" y="340"/>
                </a:cubicBezTo>
                <a:cubicBezTo>
                  <a:pt x="648" y="343"/>
                  <a:pt x="654" y="359"/>
                  <a:pt x="638" y="370"/>
                </a:cubicBezTo>
                <a:cubicBezTo>
                  <a:pt x="633" y="378"/>
                  <a:pt x="627" y="388"/>
                  <a:pt x="634" y="398"/>
                </a:cubicBezTo>
                <a:cubicBezTo>
                  <a:pt x="636" y="401"/>
                  <a:pt x="674" y="412"/>
                  <a:pt x="680" y="416"/>
                </a:cubicBezTo>
                <a:cubicBezTo>
                  <a:pt x="685" y="430"/>
                  <a:pt x="682" y="424"/>
                  <a:pt x="688" y="434"/>
                </a:cubicBezTo>
                <a:cubicBezTo>
                  <a:pt x="686" y="445"/>
                  <a:pt x="678" y="474"/>
                  <a:pt x="670" y="482"/>
                </a:cubicBezTo>
                <a:cubicBezTo>
                  <a:pt x="661" y="491"/>
                  <a:pt x="649" y="495"/>
                  <a:pt x="640" y="504"/>
                </a:cubicBezTo>
                <a:cubicBezTo>
                  <a:pt x="639" y="506"/>
                  <a:pt x="639" y="508"/>
                  <a:pt x="638" y="510"/>
                </a:cubicBezTo>
                <a:cubicBezTo>
                  <a:pt x="636" y="512"/>
                  <a:pt x="633" y="512"/>
                  <a:pt x="632" y="514"/>
                </a:cubicBezTo>
                <a:cubicBezTo>
                  <a:pt x="630" y="518"/>
                  <a:pt x="628" y="526"/>
                  <a:pt x="628" y="526"/>
                </a:cubicBezTo>
                <a:cubicBezTo>
                  <a:pt x="631" y="539"/>
                  <a:pt x="635" y="559"/>
                  <a:pt x="626" y="570"/>
                </a:cubicBezTo>
                <a:cubicBezTo>
                  <a:pt x="622" y="575"/>
                  <a:pt x="608" y="578"/>
                  <a:pt x="608" y="578"/>
                </a:cubicBezTo>
                <a:cubicBezTo>
                  <a:pt x="603" y="583"/>
                  <a:pt x="590" y="588"/>
                  <a:pt x="590" y="588"/>
                </a:cubicBezTo>
                <a:cubicBezTo>
                  <a:pt x="588" y="584"/>
                  <a:pt x="588" y="579"/>
                  <a:pt x="584" y="576"/>
                </a:cubicBezTo>
                <a:cubicBezTo>
                  <a:pt x="581" y="574"/>
                  <a:pt x="572" y="572"/>
                  <a:pt x="572" y="572"/>
                </a:cubicBezTo>
                <a:cubicBezTo>
                  <a:pt x="559" y="576"/>
                  <a:pt x="554" y="596"/>
                  <a:pt x="542" y="604"/>
                </a:cubicBezTo>
                <a:cubicBezTo>
                  <a:pt x="527" y="614"/>
                  <a:pt x="509" y="618"/>
                  <a:pt x="494" y="628"/>
                </a:cubicBezTo>
                <a:cubicBezTo>
                  <a:pt x="486" y="640"/>
                  <a:pt x="484" y="653"/>
                  <a:pt x="476" y="664"/>
                </a:cubicBezTo>
                <a:cubicBezTo>
                  <a:pt x="473" y="681"/>
                  <a:pt x="471" y="704"/>
                  <a:pt x="464" y="720"/>
                </a:cubicBezTo>
                <a:cubicBezTo>
                  <a:pt x="456" y="738"/>
                  <a:pt x="460" y="729"/>
                  <a:pt x="450" y="734"/>
                </a:cubicBezTo>
                <a:cubicBezTo>
                  <a:pt x="444" y="738"/>
                  <a:pt x="432" y="746"/>
                  <a:pt x="432" y="746"/>
                </a:cubicBezTo>
                <a:cubicBezTo>
                  <a:pt x="429" y="756"/>
                  <a:pt x="426" y="763"/>
                  <a:pt x="416" y="766"/>
                </a:cubicBezTo>
                <a:cubicBezTo>
                  <a:pt x="395" y="787"/>
                  <a:pt x="390" y="780"/>
                  <a:pt x="354" y="782"/>
                </a:cubicBezTo>
                <a:cubicBezTo>
                  <a:pt x="350" y="788"/>
                  <a:pt x="338" y="796"/>
                  <a:pt x="338" y="796"/>
                </a:cubicBezTo>
                <a:cubicBezTo>
                  <a:pt x="323" y="791"/>
                  <a:pt x="329" y="790"/>
                  <a:pt x="308" y="792"/>
                </a:cubicBezTo>
                <a:cubicBezTo>
                  <a:pt x="301" y="797"/>
                  <a:pt x="299" y="803"/>
                  <a:pt x="292" y="808"/>
                </a:cubicBezTo>
                <a:cubicBezTo>
                  <a:pt x="288" y="810"/>
                  <a:pt x="284" y="812"/>
                  <a:pt x="280" y="814"/>
                </a:cubicBezTo>
                <a:cubicBezTo>
                  <a:pt x="276" y="819"/>
                  <a:pt x="276" y="821"/>
                  <a:pt x="270" y="824"/>
                </a:cubicBezTo>
                <a:cubicBezTo>
                  <a:pt x="266" y="826"/>
                  <a:pt x="258" y="828"/>
                  <a:pt x="258" y="828"/>
                </a:cubicBezTo>
                <a:cubicBezTo>
                  <a:pt x="242" y="827"/>
                  <a:pt x="203" y="821"/>
                  <a:pt x="186" y="830"/>
                </a:cubicBezTo>
                <a:cubicBezTo>
                  <a:pt x="163" y="843"/>
                  <a:pt x="185" y="834"/>
                  <a:pt x="162" y="842"/>
                </a:cubicBezTo>
                <a:cubicBezTo>
                  <a:pt x="158" y="843"/>
                  <a:pt x="150" y="846"/>
                  <a:pt x="150" y="846"/>
                </a:cubicBezTo>
                <a:cubicBezTo>
                  <a:pt x="144" y="854"/>
                  <a:pt x="137" y="859"/>
                  <a:pt x="128" y="862"/>
                </a:cubicBezTo>
                <a:cubicBezTo>
                  <a:pt x="110" y="858"/>
                  <a:pt x="119" y="835"/>
                  <a:pt x="104" y="830"/>
                </a:cubicBezTo>
                <a:cubicBezTo>
                  <a:pt x="96" y="827"/>
                  <a:pt x="100" y="829"/>
                  <a:pt x="92" y="824"/>
                </a:cubicBezTo>
                <a:cubicBezTo>
                  <a:pt x="88" y="818"/>
                  <a:pt x="78" y="796"/>
                  <a:pt x="78" y="796"/>
                </a:cubicBezTo>
                <a:close/>
              </a:path>
            </a:pathLst>
          </a:custGeom>
          <a:solidFill>
            <a:srgbClr val="0070C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28"/>
          <p:cNvSpPr>
            <a:spLocks/>
          </p:cNvSpPr>
          <p:nvPr/>
        </p:nvSpPr>
        <p:spPr bwMode="auto">
          <a:xfrm>
            <a:off x="544513" y="2560861"/>
            <a:ext cx="1184275" cy="1177925"/>
          </a:xfrm>
          <a:custGeom>
            <a:avLst/>
            <a:gdLst>
              <a:gd name="T0" fmla="*/ 2147483647 w 621"/>
              <a:gd name="T1" fmla="*/ 2147483647 h 673"/>
              <a:gd name="T2" fmla="*/ 2147483647 w 621"/>
              <a:gd name="T3" fmla="*/ 2147483647 h 673"/>
              <a:gd name="T4" fmla="*/ 2147483647 w 621"/>
              <a:gd name="T5" fmla="*/ 2147483647 h 673"/>
              <a:gd name="T6" fmla="*/ 2147483647 w 621"/>
              <a:gd name="T7" fmla="*/ 2147483647 h 673"/>
              <a:gd name="T8" fmla="*/ 2147483647 w 621"/>
              <a:gd name="T9" fmla="*/ 2147483647 h 673"/>
              <a:gd name="T10" fmla="*/ 2147483647 w 621"/>
              <a:gd name="T11" fmla="*/ 2147483647 h 673"/>
              <a:gd name="T12" fmla="*/ 2147483647 w 621"/>
              <a:gd name="T13" fmla="*/ 2147483647 h 673"/>
              <a:gd name="T14" fmla="*/ 2147483647 w 621"/>
              <a:gd name="T15" fmla="*/ 2147483647 h 673"/>
              <a:gd name="T16" fmla="*/ 2147483647 w 621"/>
              <a:gd name="T17" fmla="*/ 2147483647 h 673"/>
              <a:gd name="T18" fmla="*/ 2147483647 w 621"/>
              <a:gd name="T19" fmla="*/ 2147483647 h 673"/>
              <a:gd name="T20" fmla="*/ 2147483647 w 621"/>
              <a:gd name="T21" fmla="*/ 2147483647 h 673"/>
              <a:gd name="T22" fmla="*/ 2147483647 w 621"/>
              <a:gd name="T23" fmla="*/ 2147483647 h 673"/>
              <a:gd name="T24" fmla="*/ 2147483647 w 621"/>
              <a:gd name="T25" fmla="*/ 2147483647 h 673"/>
              <a:gd name="T26" fmla="*/ 2147483647 w 621"/>
              <a:gd name="T27" fmla="*/ 2147483647 h 673"/>
              <a:gd name="T28" fmla="*/ 2147483647 w 621"/>
              <a:gd name="T29" fmla="*/ 2147483647 h 673"/>
              <a:gd name="T30" fmla="*/ 2147483647 w 621"/>
              <a:gd name="T31" fmla="*/ 2147483647 h 673"/>
              <a:gd name="T32" fmla="*/ 2147483647 w 621"/>
              <a:gd name="T33" fmla="*/ 2147483647 h 673"/>
              <a:gd name="T34" fmla="*/ 2147483647 w 621"/>
              <a:gd name="T35" fmla="*/ 2147483647 h 673"/>
              <a:gd name="T36" fmla="*/ 2147483647 w 621"/>
              <a:gd name="T37" fmla="*/ 2147483647 h 673"/>
              <a:gd name="T38" fmla="*/ 2147483647 w 621"/>
              <a:gd name="T39" fmla="*/ 2147483647 h 673"/>
              <a:gd name="T40" fmla="*/ 2147483647 w 621"/>
              <a:gd name="T41" fmla="*/ 2147483647 h 673"/>
              <a:gd name="T42" fmla="*/ 2147483647 w 621"/>
              <a:gd name="T43" fmla="*/ 2147483647 h 673"/>
              <a:gd name="T44" fmla="*/ 2147483647 w 621"/>
              <a:gd name="T45" fmla="*/ 2147483647 h 673"/>
              <a:gd name="T46" fmla="*/ 2147483647 w 621"/>
              <a:gd name="T47" fmla="*/ 2147483647 h 673"/>
              <a:gd name="T48" fmla="*/ 2147483647 w 621"/>
              <a:gd name="T49" fmla="*/ 2147483647 h 673"/>
              <a:gd name="T50" fmla="*/ 2147483647 w 621"/>
              <a:gd name="T51" fmla="*/ 2147483647 h 673"/>
              <a:gd name="T52" fmla="*/ 2147483647 w 621"/>
              <a:gd name="T53" fmla="*/ 2147483647 h 673"/>
              <a:gd name="T54" fmla="*/ 2147483647 w 621"/>
              <a:gd name="T55" fmla="*/ 2147483647 h 673"/>
              <a:gd name="T56" fmla="*/ 2147483647 w 621"/>
              <a:gd name="T57" fmla="*/ 2147483647 h 673"/>
              <a:gd name="T58" fmla="*/ 2147483647 w 621"/>
              <a:gd name="T59" fmla="*/ 2147483647 h 673"/>
              <a:gd name="T60" fmla="*/ 2147483647 w 621"/>
              <a:gd name="T61" fmla="*/ 2147483647 h 673"/>
              <a:gd name="T62" fmla="*/ 2147483647 w 621"/>
              <a:gd name="T63" fmla="*/ 2147483647 h 673"/>
              <a:gd name="T64" fmla="*/ 2147483647 w 621"/>
              <a:gd name="T65" fmla="*/ 2147483647 h 673"/>
              <a:gd name="T66" fmla="*/ 2147483647 w 621"/>
              <a:gd name="T67" fmla="*/ 2147483647 h 673"/>
              <a:gd name="T68" fmla="*/ 2147483647 w 621"/>
              <a:gd name="T69" fmla="*/ 2147483647 h 6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21"/>
              <a:gd name="T106" fmla="*/ 0 h 673"/>
              <a:gd name="T107" fmla="*/ 621 w 621"/>
              <a:gd name="T108" fmla="*/ 673 h 6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21" h="673">
                <a:moveTo>
                  <a:pt x="348" y="17"/>
                </a:moveTo>
                <a:cubicBezTo>
                  <a:pt x="374" y="0"/>
                  <a:pt x="363" y="43"/>
                  <a:pt x="372" y="49"/>
                </a:cubicBezTo>
                <a:cubicBezTo>
                  <a:pt x="375" y="51"/>
                  <a:pt x="384" y="53"/>
                  <a:pt x="384" y="53"/>
                </a:cubicBezTo>
                <a:cubicBezTo>
                  <a:pt x="390" y="62"/>
                  <a:pt x="394" y="58"/>
                  <a:pt x="402" y="63"/>
                </a:cubicBezTo>
                <a:cubicBezTo>
                  <a:pt x="406" y="65"/>
                  <a:pt x="414" y="71"/>
                  <a:pt x="414" y="71"/>
                </a:cubicBezTo>
                <a:cubicBezTo>
                  <a:pt x="419" y="79"/>
                  <a:pt x="424" y="79"/>
                  <a:pt x="426" y="89"/>
                </a:cubicBezTo>
                <a:cubicBezTo>
                  <a:pt x="427" y="103"/>
                  <a:pt x="421" y="129"/>
                  <a:pt x="438" y="133"/>
                </a:cubicBezTo>
                <a:cubicBezTo>
                  <a:pt x="440" y="134"/>
                  <a:pt x="442" y="136"/>
                  <a:pt x="444" y="137"/>
                </a:cubicBezTo>
                <a:cubicBezTo>
                  <a:pt x="446" y="138"/>
                  <a:pt x="448" y="138"/>
                  <a:pt x="450" y="139"/>
                </a:cubicBezTo>
                <a:cubicBezTo>
                  <a:pt x="454" y="141"/>
                  <a:pt x="462" y="147"/>
                  <a:pt x="462" y="147"/>
                </a:cubicBezTo>
                <a:cubicBezTo>
                  <a:pt x="470" y="160"/>
                  <a:pt x="477" y="155"/>
                  <a:pt x="494" y="153"/>
                </a:cubicBezTo>
                <a:cubicBezTo>
                  <a:pt x="499" y="148"/>
                  <a:pt x="512" y="143"/>
                  <a:pt x="512" y="143"/>
                </a:cubicBezTo>
                <a:cubicBezTo>
                  <a:pt x="516" y="132"/>
                  <a:pt x="523" y="131"/>
                  <a:pt x="532" y="125"/>
                </a:cubicBezTo>
                <a:cubicBezTo>
                  <a:pt x="549" y="131"/>
                  <a:pt x="565" y="141"/>
                  <a:pt x="580" y="151"/>
                </a:cubicBezTo>
                <a:cubicBezTo>
                  <a:pt x="582" y="158"/>
                  <a:pt x="586" y="171"/>
                  <a:pt x="586" y="171"/>
                </a:cubicBezTo>
                <a:cubicBezTo>
                  <a:pt x="581" y="187"/>
                  <a:pt x="588" y="210"/>
                  <a:pt x="602" y="219"/>
                </a:cubicBezTo>
                <a:cubicBezTo>
                  <a:pt x="603" y="221"/>
                  <a:pt x="602" y="224"/>
                  <a:pt x="604" y="225"/>
                </a:cubicBezTo>
                <a:cubicBezTo>
                  <a:pt x="608" y="227"/>
                  <a:pt x="615" y="223"/>
                  <a:pt x="618" y="227"/>
                </a:cubicBezTo>
                <a:cubicBezTo>
                  <a:pt x="621" y="231"/>
                  <a:pt x="606" y="259"/>
                  <a:pt x="602" y="263"/>
                </a:cubicBezTo>
                <a:cubicBezTo>
                  <a:pt x="597" y="278"/>
                  <a:pt x="606" y="281"/>
                  <a:pt x="586" y="285"/>
                </a:cubicBezTo>
                <a:cubicBezTo>
                  <a:pt x="573" y="294"/>
                  <a:pt x="557" y="296"/>
                  <a:pt x="544" y="305"/>
                </a:cubicBezTo>
                <a:cubicBezTo>
                  <a:pt x="537" y="316"/>
                  <a:pt x="541" y="322"/>
                  <a:pt x="528" y="325"/>
                </a:cubicBezTo>
                <a:cubicBezTo>
                  <a:pt x="518" y="332"/>
                  <a:pt x="508" y="339"/>
                  <a:pt x="498" y="345"/>
                </a:cubicBezTo>
                <a:cubicBezTo>
                  <a:pt x="498" y="345"/>
                  <a:pt x="483" y="355"/>
                  <a:pt x="480" y="357"/>
                </a:cubicBezTo>
                <a:cubicBezTo>
                  <a:pt x="478" y="358"/>
                  <a:pt x="474" y="361"/>
                  <a:pt x="474" y="361"/>
                </a:cubicBezTo>
                <a:cubicBezTo>
                  <a:pt x="467" y="383"/>
                  <a:pt x="479" y="350"/>
                  <a:pt x="466" y="371"/>
                </a:cubicBezTo>
                <a:cubicBezTo>
                  <a:pt x="454" y="390"/>
                  <a:pt x="460" y="400"/>
                  <a:pt x="432" y="403"/>
                </a:cubicBezTo>
                <a:cubicBezTo>
                  <a:pt x="421" y="401"/>
                  <a:pt x="409" y="401"/>
                  <a:pt x="398" y="399"/>
                </a:cubicBezTo>
                <a:cubicBezTo>
                  <a:pt x="390" y="397"/>
                  <a:pt x="374" y="391"/>
                  <a:pt x="374" y="391"/>
                </a:cubicBezTo>
                <a:cubicBezTo>
                  <a:pt x="371" y="402"/>
                  <a:pt x="371" y="415"/>
                  <a:pt x="360" y="419"/>
                </a:cubicBezTo>
                <a:cubicBezTo>
                  <a:pt x="356" y="430"/>
                  <a:pt x="352" y="440"/>
                  <a:pt x="348" y="451"/>
                </a:cubicBezTo>
                <a:cubicBezTo>
                  <a:pt x="351" y="459"/>
                  <a:pt x="357" y="466"/>
                  <a:pt x="362" y="473"/>
                </a:cubicBezTo>
                <a:cubicBezTo>
                  <a:pt x="364" y="488"/>
                  <a:pt x="366" y="497"/>
                  <a:pt x="354" y="509"/>
                </a:cubicBezTo>
                <a:cubicBezTo>
                  <a:pt x="349" y="514"/>
                  <a:pt x="336" y="523"/>
                  <a:pt x="336" y="523"/>
                </a:cubicBezTo>
                <a:cubicBezTo>
                  <a:pt x="325" y="522"/>
                  <a:pt x="300" y="518"/>
                  <a:pt x="286" y="521"/>
                </a:cubicBezTo>
                <a:cubicBezTo>
                  <a:pt x="283" y="529"/>
                  <a:pt x="281" y="532"/>
                  <a:pt x="274" y="537"/>
                </a:cubicBezTo>
                <a:cubicBezTo>
                  <a:pt x="271" y="547"/>
                  <a:pt x="258" y="550"/>
                  <a:pt x="248" y="553"/>
                </a:cubicBezTo>
                <a:cubicBezTo>
                  <a:pt x="244" y="554"/>
                  <a:pt x="236" y="557"/>
                  <a:pt x="236" y="557"/>
                </a:cubicBezTo>
                <a:cubicBezTo>
                  <a:pt x="220" y="555"/>
                  <a:pt x="207" y="554"/>
                  <a:pt x="192" y="559"/>
                </a:cubicBezTo>
                <a:cubicBezTo>
                  <a:pt x="182" y="569"/>
                  <a:pt x="180" y="584"/>
                  <a:pt x="172" y="595"/>
                </a:cubicBezTo>
                <a:cubicBezTo>
                  <a:pt x="170" y="604"/>
                  <a:pt x="168" y="608"/>
                  <a:pt x="160" y="613"/>
                </a:cubicBezTo>
                <a:cubicBezTo>
                  <a:pt x="157" y="621"/>
                  <a:pt x="149" y="626"/>
                  <a:pt x="144" y="635"/>
                </a:cubicBezTo>
                <a:cubicBezTo>
                  <a:pt x="136" y="650"/>
                  <a:pt x="140" y="662"/>
                  <a:pt x="124" y="673"/>
                </a:cubicBezTo>
                <a:cubicBezTo>
                  <a:pt x="117" y="672"/>
                  <a:pt x="110" y="673"/>
                  <a:pt x="104" y="671"/>
                </a:cubicBezTo>
                <a:cubicBezTo>
                  <a:pt x="94" y="668"/>
                  <a:pt x="101" y="648"/>
                  <a:pt x="92" y="643"/>
                </a:cubicBezTo>
                <a:cubicBezTo>
                  <a:pt x="82" y="637"/>
                  <a:pt x="69" y="640"/>
                  <a:pt x="58" y="639"/>
                </a:cubicBezTo>
                <a:cubicBezTo>
                  <a:pt x="53" y="625"/>
                  <a:pt x="58" y="629"/>
                  <a:pt x="48" y="623"/>
                </a:cubicBezTo>
                <a:cubicBezTo>
                  <a:pt x="38" y="608"/>
                  <a:pt x="41" y="613"/>
                  <a:pt x="28" y="605"/>
                </a:cubicBezTo>
                <a:cubicBezTo>
                  <a:pt x="16" y="587"/>
                  <a:pt x="27" y="531"/>
                  <a:pt x="8" y="525"/>
                </a:cubicBezTo>
                <a:cubicBezTo>
                  <a:pt x="6" y="519"/>
                  <a:pt x="4" y="513"/>
                  <a:pt x="2" y="507"/>
                </a:cubicBezTo>
                <a:cubicBezTo>
                  <a:pt x="1" y="505"/>
                  <a:pt x="0" y="501"/>
                  <a:pt x="0" y="501"/>
                </a:cubicBezTo>
                <a:cubicBezTo>
                  <a:pt x="2" y="475"/>
                  <a:pt x="1" y="480"/>
                  <a:pt x="8" y="463"/>
                </a:cubicBezTo>
                <a:cubicBezTo>
                  <a:pt x="11" y="457"/>
                  <a:pt x="14" y="445"/>
                  <a:pt x="14" y="445"/>
                </a:cubicBezTo>
                <a:cubicBezTo>
                  <a:pt x="13" y="437"/>
                  <a:pt x="14" y="429"/>
                  <a:pt x="12" y="421"/>
                </a:cubicBezTo>
                <a:cubicBezTo>
                  <a:pt x="11" y="419"/>
                  <a:pt x="7" y="419"/>
                  <a:pt x="6" y="417"/>
                </a:cubicBezTo>
                <a:cubicBezTo>
                  <a:pt x="4" y="413"/>
                  <a:pt x="2" y="405"/>
                  <a:pt x="2" y="405"/>
                </a:cubicBezTo>
                <a:cubicBezTo>
                  <a:pt x="4" y="364"/>
                  <a:pt x="0" y="344"/>
                  <a:pt x="32" y="323"/>
                </a:cubicBezTo>
                <a:cubicBezTo>
                  <a:pt x="34" y="317"/>
                  <a:pt x="46" y="309"/>
                  <a:pt x="46" y="309"/>
                </a:cubicBezTo>
                <a:cubicBezTo>
                  <a:pt x="52" y="300"/>
                  <a:pt x="54" y="292"/>
                  <a:pt x="64" y="289"/>
                </a:cubicBezTo>
                <a:cubicBezTo>
                  <a:pt x="68" y="278"/>
                  <a:pt x="77" y="263"/>
                  <a:pt x="84" y="253"/>
                </a:cubicBezTo>
                <a:cubicBezTo>
                  <a:pt x="90" y="244"/>
                  <a:pt x="96" y="244"/>
                  <a:pt x="100" y="235"/>
                </a:cubicBezTo>
                <a:cubicBezTo>
                  <a:pt x="105" y="225"/>
                  <a:pt x="103" y="219"/>
                  <a:pt x="114" y="215"/>
                </a:cubicBezTo>
                <a:cubicBezTo>
                  <a:pt x="117" y="207"/>
                  <a:pt x="130" y="188"/>
                  <a:pt x="138" y="185"/>
                </a:cubicBezTo>
                <a:cubicBezTo>
                  <a:pt x="143" y="178"/>
                  <a:pt x="151" y="170"/>
                  <a:pt x="158" y="165"/>
                </a:cubicBezTo>
                <a:cubicBezTo>
                  <a:pt x="173" y="143"/>
                  <a:pt x="179" y="131"/>
                  <a:pt x="206" y="127"/>
                </a:cubicBezTo>
                <a:cubicBezTo>
                  <a:pt x="216" y="124"/>
                  <a:pt x="219" y="117"/>
                  <a:pt x="228" y="111"/>
                </a:cubicBezTo>
                <a:cubicBezTo>
                  <a:pt x="237" y="97"/>
                  <a:pt x="231" y="101"/>
                  <a:pt x="242" y="97"/>
                </a:cubicBezTo>
                <a:cubicBezTo>
                  <a:pt x="252" y="82"/>
                  <a:pt x="264" y="82"/>
                  <a:pt x="280" y="77"/>
                </a:cubicBezTo>
                <a:cubicBezTo>
                  <a:pt x="286" y="78"/>
                  <a:pt x="303" y="81"/>
                  <a:pt x="310" y="77"/>
                </a:cubicBezTo>
                <a:cubicBezTo>
                  <a:pt x="325" y="68"/>
                  <a:pt x="323" y="39"/>
                  <a:pt x="340" y="33"/>
                </a:cubicBezTo>
                <a:cubicBezTo>
                  <a:pt x="341" y="29"/>
                  <a:pt x="356" y="9"/>
                  <a:pt x="348" y="17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29"/>
          <p:cNvSpPr>
            <a:spLocks/>
          </p:cNvSpPr>
          <p:nvPr/>
        </p:nvSpPr>
        <p:spPr bwMode="auto">
          <a:xfrm>
            <a:off x="5272088" y="3364136"/>
            <a:ext cx="1776412" cy="1112837"/>
          </a:xfrm>
          <a:custGeom>
            <a:avLst/>
            <a:gdLst>
              <a:gd name="T0" fmla="*/ 2147483647 w 930"/>
              <a:gd name="T1" fmla="*/ 2147483647 h 636"/>
              <a:gd name="T2" fmla="*/ 2147483647 w 930"/>
              <a:gd name="T3" fmla="*/ 2147483647 h 636"/>
              <a:gd name="T4" fmla="*/ 2147483647 w 930"/>
              <a:gd name="T5" fmla="*/ 2147483647 h 636"/>
              <a:gd name="T6" fmla="*/ 2147483647 w 930"/>
              <a:gd name="T7" fmla="*/ 2147483647 h 636"/>
              <a:gd name="T8" fmla="*/ 0 w 930"/>
              <a:gd name="T9" fmla="*/ 2147483647 h 636"/>
              <a:gd name="T10" fmla="*/ 2147483647 w 930"/>
              <a:gd name="T11" fmla="*/ 2147483647 h 636"/>
              <a:gd name="T12" fmla="*/ 2147483647 w 930"/>
              <a:gd name="T13" fmla="*/ 2147483647 h 636"/>
              <a:gd name="T14" fmla="*/ 2147483647 w 930"/>
              <a:gd name="T15" fmla="*/ 2147483647 h 636"/>
              <a:gd name="T16" fmla="*/ 2147483647 w 930"/>
              <a:gd name="T17" fmla="*/ 2147483647 h 636"/>
              <a:gd name="T18" fmla="*/ 2147483647 w 930"/>
              <a:gd name="T19" fmla="*/ 2147483647 h 636"/>
              <a:gd name="T20" fmla="*/ 2147483647 w 930"/>
              <a:gd name="T21" fmla="*/ 2147483647 h 636"/>
              <a:gd name="T22" fmla="*/ 2147483647 w 930"/>
              <a:gd name="T23" fmla="*/ 2147483647 h 636"/>
              <a:gd name="T24" fmla="*/ 2147483647 w 930"/>
              <a:gd name="T25" fmla="*/ 2147483647 h 636"/>
              <a:gd name="T26" fmla="*/ 2147483647 w 930"/>
              <a:gd name="T27" fmla="*/ 2147483647 h 636"/>
              <a:gd name="T28" fmla="*/ 2147483647 w 930"/>
              <a:gd name="T29" fmla="*/ 2147483647 h 636"/>
              <a:gd name="T30" fmla="*/ 2147483647 w 930"/>
              <a:gd name="T31" fmla="*/ 2147483647 h 636"/>
              <a:gd name="T32" fmla="*/ 2147483647 w 930"/>
              <a:gd name="T33" fmla="*/ 2147483647 h 636"/>
              <a:gd name="T34" fmla="*/ 2147483647 w 930"/>
              <a:gd name="T35" fmla="*/ 2147483647 h 636"/>
              <a:gd name="T36" fmla="*/ 2147483647 w 930"/>
              <a:gd name="T37" fmla="*/ 2147483647 h 636"/>
              <a:gd name="T38" fmla="*/ 2147483647 w 930"/>
              <a:gd name="T39" fmla="*/ 2147483647 h 636"/>
              <a:gd name="T40" fmla="*/ 2147483647 w 930"/>
              <a:gd name="T41" fmla="*/ 2147483647 h 636"/>
              <a:gd name="T42" fmla="*/ 2147483647 w 930"/>
              <a:gd name="T43" fmla="*/ 2147483647 h 636"/>
              <a:gd name="T44" fmla="*/ 2147483647 w 930"/>
              <a:gd name="T45" fmla="*/ 2147483647 h 636"/>
              <a:gd name="T46" fmla="*/ 2147483647 w 930"/>
              <a:gd name="T47" fmla="*/ 2147483647 h 636"/>
              <a:gd name="T48" fmla="*/ 2147483647 w 930"/>
              <a:gd name="T49" fmla="*/ 2147483647 h 636"/>
              <a:gd name="T50" fmla="*/ 2147483647 w 930"/>
              <a:gd name="T51" fmla="*/ 2147483647 h 636"/>
              <a:gd name="T52" fmla="*/ 2147483647 w 930"/>
              <a:gd name="T53" fmla="*/ 2147483647 h 636"/>
              <a:gd name="T54" fmla="*/ 2147483647 w 930"/>
              <a:gd name="T55" fmla="*/ 2147483647 h 636"/>
              <a:gd name="T56" fmla="*/ 2147483647 w 930"/>
              <a:gd name="T57" fmla="*/ 2147483647 h 636"/>
              <a:gd name="T58" fmla="*/ 2147483647 w 930"/>
              <a:gd name="T59" fmla="*/ 2147483647 h 636"/>
              <a:gd name="T60" fmla="*/ 2147483647 w 930"/>
              <a:gd name="T61" fmla="*/ 2147483647 h 636"/>
              <a:gd name="T62" fmla="*/ 2147483647 w 930"/>
              <a:gd name="T63" fmla="*/ 2147483647 h 636"/>
              <a:gd name="T64" fmla="*/ 2147483647 w 930"/>
              <a:gd name="T65" fmla="*/ 2147483647 h 636"/>
              <a:gd name="T66" fmla="*/ 2147483647 w 930"/>
              <a:gd name="T67" fmla="*/ 2147483647 h 636"/>
              <a:gd name="T68" fmla="*/ 2147483647 w 930"/>
              <a:gd name="T69" fmla="*/ 2147483647 h 636"/>
              <a:gd name="T70" fmla="*/ 2147483647 w 930"/>
              <a:gd name="T71" fmla="*/ 2147483647 h 636"/>
              <a:gd name="T72" fmla="*/ 2147483647 w 930"/>
              <a:gd name="T73" fmla="*/ 2147483647 h 636"/>
              <a:gd name="T74" fmla="*/ 2147483647 w 930"/>
              <a:gd name="T75" fmla="*/ 2147483647 h 636"/>
              <a:gd name="T76" fmla="*/ 2147483647 w 930"/>
              <a:gd name="T77" fmla="*/ 2147483647 h 636"/>
              <a:gd name="T78" fmla="*/ 2147483647 w 930"/>
              <a:gd name="T79" fmla="*/ 2147483647 h 636"/>
              <a:gd name="T80" fmla="*/ 2147483647 w 930"/>
              <a:gd name="T81" fmla="*/ 2147483647 h 636"/>
              <a:gd name="T82" fmla="*/ 2147483647 w 930"/>
              <a:gd name="T83" fmla="*/ 2147483647 h 636"/>
              <a:gd name="T84" fmla="*/ 2147483647 w 930"/>
              <a:gd name="T85" fmla="*/ 2147483647 h 636"/>
              <a:gd name="T86" fmla="*/ 2147483647 w 930"/>
              <a:gd name="T87" fmla="*/ 2147483647 h 636"/>
              <a:gd name="T88" fmla="*/ 2147483647 w 930"/>
              <a:gd name="T89" fmla="*/ 2147483647 h 636"/>
              <a:gd name="T90" fmla="*/ 2147483647 w 930"/>
              <a:gd name="T91" fmla="*/ 2147483647 h 636"/>
              <a:gd name="T92" fmla="*/ 2147483647 w 930"/>
              <a:gd name="T93" fmla="*/ 2147483647 h 636"/>
              <a:gd name="T94" fmla="*/ 2147483647 w 930"/>
              <a:gd name="T95" fmla="*/ 2147483647 h 636"/>
              <a:gd name="T96" fmla="*/ 2147483647 w 930"/>
              <a:gd name="T97" fmla="*/ 2147483647 h 636"/>
              <a:gd name="T98" fmla="*/ 2147483647 w 930"/>
              <a:gd name="T99" fmla="*/ 2147483647 h 636"/>
              <a:gd name="T100" fmla="*/ 2147483647 w 930"/>
              <a:gd name="T101" fmla="*/ 2147483647 h 6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0"/>
              <a:gd name="T154" fmla="*/ 0 h 636"/>
              <a:gd name="T155" fmla="*/ 930 w 930"/>
              <a:gd name="T156" fmla="*/ 636 h 6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0" h="636">
                <a:moveTo>
                  <a:pt x="82" y="619"/>
                </a:moveTo>
                <a:cubicBezTo>
                  <a:pt x="72" y="612"/>
                  <a:pt x="67" y="603"/>
                  <a:pt x="56" y="599"/>
                </a:cubicBezTo>
                <a:cubicBezTo>
                  <a:pt x="42" y="604"/>
                  <a:pt x="48" y="601"/>
                  <a:pt x="38" y="607"/>
                </a:cubicBezTo>
                <a:cubicBezTo>
                  <a:pt x="35" y="615"/>
                  <a:pt x="30" y="616"/>
                  <a:pt x="26" y="623"/>
                </a:cubicBezTo>
                <a:cubicBezTo>
                  <a:pt x="17" y="620"/>
                  <a:pt x="21" y="616"/>
                  <a:pt x="12" y="613"/>
                </a:cubicBezTo>
                <a:cubicBezTo>
                  <a:pt x="10" y="606"/>
                  <a:pt x="6" y="602"/>
                  <a:pt x="4" y="595"/>
                </a:cubicBezTo>
                <a:cubicBezTo>
                  <a:pt x="9" y="580"/>
                  <a:pt x="10" y="564"/>
                  <a:pt x="14" y="549"/>
                </a:cubicBezTo>
                <a:cubicBezTo>
                  <a:pt x="11" y="533"/>
                  <a:pt x="9" y="518"/>
                  <a:pt x="4" y="503"/>
                </a:cubicBezTo>
                <a:cubicBezTo>
                  <a:pt x="5" y="490"/>
                  <a:pt x="6" y="478"/>
                  <a:pt x="6" y="465"/>
                </a:cubicBezTo>
                <a:cubicBezTo>
                  <a:pt x="6" y="456"/>
                  <a:pt x="0" y="439"/>
                  <a:pt x="0" y="439"/>
                </a:cubicBezTo>
                <a:cubicBezTo>
                  <a:pt x="9" y="436"/>
                  <a:pt x="22" y="442"/>
                  <a:pt x="32" y="443"/>
                </a:cubicBezTo>
                <a:cubicBezTo>
                  <a:pt x="47" y="441"/>
                  <a:pt x="43" y="438"/>
                  <a:pt x="54" y="431"/>
                </a:cubicBezTo>
                <a:cubicBezTo>
                  <a:pt x="56" y="428"/>
                  <a:pt x="64" y="417"/>
                  <a:pt x="66" y="415"/>
                </a:cubicBezTo>
                <a:cubicBezTo>
                  <a:pt x="69" y="412"/>
                  <a:pt x="78" y="407"/>
                  <a:pt x="78" y="407"/>
                </a:cubicBezTo>
                <a:cubicBezTo>
                  <a:pt x="85" y="396"/>
                  <a:pt x="87" y="393"/>
                  <a:pt x="90" y="381"/>
                </a:cubicBezTo>
                <a:cubicBezTo>
                  <a:pt x="92" y="359"/>
                  <a:pt x="93" y="336"/>
                  <a:pt x="86" y="315"/>
                </a:cubicBezTo>
                <a:cubicBezTo>
                  <a:pt x="88" y="285"/>
                  <a:pt x="84" y="254"/>
                  <a:pt x="118" y="247"/>
                </a:cubicBezTo>
                <a:cubicBezTo>
                  <a:pt x="124" y="243"/>
                  <a:pt x="136" y="235"/>
                  <a:pt x="136" y="235"/>
                </a:cubicBezTo>
                <a:cubicBezTo>
                  <a:pt x="141" y="227"/>
                  <a:pt x="146" y="228"/>
                  <a:pt x="154" y="225"/>
                </a:cubicBezTo>
                <a:cubicBezTo>
                  <a:pt x="161" y="215"/>
                  <a:pt x="149" y="213"/>
                  <a:pt x="140" y="209"/>
                </a:cubicBezTo>
                <a:cubicBezTo>
                  <a:pt x="136" y="207"/>
                  <a:pt x="128" y="205"/>
                  <a:pt x="128" y="205"/>
                </a:cubicBezTo>
                <a:cubicBezTo>
                  <a:pt x="122" y="195"/>
                  <a:pt x="113" y="194"/>
                  <a:pt x="126" y="185"/>
                </a:cubicBezTo>
                <a:cubicBezTo>
                  <a:pt x="132" y="176"/>
                  <a:pt x="146" y="176"/>
                  <a:pt x="156" y="171"/>
                </a:cubicBezTo>
                <a:cubicBezTo>
                  <a:pt x="162" y="168"/>
                  <a:pt x="174" y="161"/>
                  <a:pt x="174" y="161"/>
                </a:cubicBezTo>
                <a:cubicBezTo>
                  <a:pt x="178" y="156"/>
                  <a:pt x="182" y="143"/>
                  <a:pt x="182" y="143"/>
                </a:cubicBezTo>
                <a:cubicBezTo>
                  <a:pt x="178" y="132"/>
                  <a:pt x="175" y="137"/>
                  <a:pt x="170" y="123"/>
                </a:cubicBezTo>
                <a:cubicBezTo>
                  <a:pt x="169" y="119"/>
                  <a:pt x="178" y="124"/>
                  <a:pt x="182" y="125"/>
                </a:cubicBezTo>
                <a:cubicBezTo>
                  <a:pt x="189" y="126"/>
                  <a:pt x="202" y="131"/>
                  <a:pt x="202" y="131"/>
                </a:cubicBezTo>
                <a:cubicBezTo>
                  <a:pt x="211" y="140"/>
                  <a:pt x="222" y="144"/>
                  <a:pt x="232" y="151"/>
                </a:cubicBezTo>
                <a:cubicBezTo>
                  <a:pt x="244" y="150"/>
                  <a:pt x="256" y="151"/>
                  <a:pt x="268" y="149"/>
                </a:cubicBezTo>
                <a:cubicBezTo>
                  <a:pt x="274" y="148"/>
                  <a:pt x="276" y="131"/>
                  <a:pt x="276" y="131"/>
                </a:cubicBezTo>
                <a:cubicBezTo>
                  <a:pt x="279" y="95"/>
                  <a:pt x="274" y="71"/>
                  <a:pt x="312" y="65"/>
                </a:cubicBezTo>
                <a:cubicBezTo>
                  <a:pt x="321" y="67"/>
                  <a:pt x="327" y="69"/>
                  <a:pt x="336" y="65"/>
                </a:cubicBezTo>
                <a:cubicBezTo>
                  <a:pt x="343" y="62"/>
                  <a:pt x="345" y="36"/>
                  <a:pt x="360" y="31"/>
                </a:cubicBezTo>
                <a:cubicBezTo>
                  <a:pt x="370" y="28"/>
                  <a:pt x="380" y="25"/>
                  <a:pt x="390" y="21"/>
                </a:cubicBezTo>
                <a:cubicBezTo>
                  <a:pt x="394" y="19"/>
                  <a:pt x="402" y="17"/>
                  <a:pt x="402" y="17"/>
                </a:cubicBezTo>
                <a:cubicBezTo>
                  <a:pt x="414" y="0"/>
                  <a:pt x="414" y="15"/>
                  <a:pt x="426" y="23"/>
                </a:cubicBezTo>
                <a:cubicBezTo>
                  <a:pt x="434" y="34"/>
                  <a:pt x="457" y="21"/>
                  <a:pt x="470" y="19"/>
                </a:cubicBezTo>
                <a:cubicBezTo>
                  <a:pt x="481" y="21"/>
                  <a:pt x="491" y="21"/>
                  <a:pt x="500" y="27"/>
                </a:cubicBezTo>
                <a:cubicBezTo>
                  <a:pt x="503" y="40"/>
                  <a:pt x="512" y="41"/>
                  <a:pt x="524" y="43"/>
                </a:cubicBezTo>
                <a:cubicBezTo>
                  <a:pt x="531" y="47"/>
                  <a:pt x="539" y="70"/>
                  <a:pt x="542" y="71"/>
                </a:cubicBezTo>
                <a:cubicBezTo>
                  <a:pt x="549" y="73"/>
                  <a:pt x="557" y="72"/>
                  <a:pt x="564" y="73"/>
                </a:cubicBezTo>
                <a:cubicBezTo>
                  <a:pt x="579" y="78"/>
                  <a:pt x="590" y="76"/>
                  <a:pt x="604" y="71"/>
                </a:cubicBezTo>
                <a:cubicBezTo>
                  <a:pt x="616" y="59"/>
                  <a:pt x="617" y="61"/>
                  <a:pt x="636" y="59"/>
                </a:cubicBezTo>
                <a:cubicBezTo>
                  <a:pt x="648" y="60"/>
                  <a:pt x="663" y="54"/>
                  <a:pt x="672" y="63"/>
                </a:cubicBezTo>
                <a:cubicBezTo>
                  <a:pt x="693" y="84"/>
                  <a:pt x="667" y="79"/>
                  <a:pt x="698" y="83"/>
                </a:cubicBezTo>
                <a:cubicBezTo>
                  <a:pt x="708" y="86"/>
                  <a:pt x="723" y="111"/>
                  <a:pt x="726" y="121"/>
                </a:cubicBezTo>
                <a:cubicBezTo>
                  <a:pt x="728" y="127"/>
                  <a:pt x="727" y="135"/>
                  <a:pt x="732" y="139"/>
                </a:cubicBezTo>
                <a:cubicBezTo>
                  <a:pt x="740" y="145"/>
                  <a:pt x="747" y="150"/>
                  <a:pt x="756" y="153"/>
                </a:cubicBezTo>
                <a:cubicBezTo>
                  <a:pt x="761" y="160"/>
                  <a:pt x="769" y="164"/>
                  <a:pt x="778" y="167"/>
                </a:cubicBezTo>
                <a:cubicBezTo>
                  <a:pt x="781" y="171"/>
                  <a:pt x="784" y="182"/>
                  <a:pt x="788" y="185"/>
                </a:cubicBezTo>
                <a:cubicBezTo>
                  <a:pt x="792" y="187"/>
                  <a:pt x="800" y="189"/>
                  <a:pt x="800" y="189"/>
                </a:cubicBezTo>
                <a:cubicBezTo>
                  <a:pt x="810" y="183"/>
                  <a:pt x="849" y="171"/>
                  <a:pt x="862" y="169"/>
                </a:cubicBezTo>
                <a:cubicBezTo>
                  <a:pt x="869" y="180"/>
                  <a:pt x="866" y="186"/>
                  <a:pt x="880" y="191"/>
                </a:cubicBezTo>
                <a:cubicBezTo>
                  <a:pt x="882" y="200"/>
                  <a:pt x="887" y="208"/>
                  <a:pt x="890" y="217"/>
                </a:cubicBezTo>
                <a:cubicBezTo>
                  <a:pt x="891" y="221"/>
                  <a:pt x="894" y="229"/>
                  <a:pt x="894" y="229"/>
                </a:cubicBezTo>
                <a:cubicBezTo>
                  <a:pt x="893" y="238"/>
                  <a:pt x="890" y="248"/>
                  <a:pt x="894" y="257"/>
                </a:cubicBezTo>
                <a:cubicBezTo>
                  <a:pt x="900" y="272"/>
                  <a:pt x="915" y="276"/>
                  <a:pt x="920" y="291"/>
                </a:cubicBezTo>
                <a:cubicBezTo>
                  <a:pt x="919" y="305"/>
                  <a:pt x="911" y="322"/>
                  <a:pt x="924" y="331"/>
                </a:cubicBezTo>
                <a:cubicBezTo>
                  <a:pt x="930" y="348"/>
                  <a:pt x="929" y="373"/>
                  <a:pt x="910" y="379"/>
                </a:cubicBezTo>
                <a:cubicBezTo>
                  <a:pt x="903" y="377"/>
                  <a:pt x="890" y="373"/>
                  <a:pt x="890" y="373"/>
                </a:cubicBezTo>
                <a:cubicBezTo>
                  <a:pt x="872" y="376"/>
                  <a:pt x="878" y="375"/>
                  <a:pt x="870" y="387"/>
                </a:cubicBezTo>
                <a:cubicBezTo>
                  <a:pt x="866" y="425"/>
                  <a:pt x="858" y="424"/>
                  <a:pt x="826" y="435"/>
                </a:cubicBezTo>
                <a:cubicBezTo>
                  <a:pt x="805" y="428"/>
                  <a:pt x="783" y="423"/>
                  <a:pt x="762" y="419"/>
                </a:cubicBezTo>
                <a:cubicBezTo>
                  <a:pt x="753" y="406"/>
                  <a:pt x="755" y="384"/>
                  <a:pt x="742" y="375"/>
                </a:cubicBezTo>
                <a:cubicBezTo>
                  <a:pt x="737" y="359"/>
                  <a:pt x="724" y="357"/>
                  <a:pt x="708" y="355"/>
                </a:cubicBezTo>
                <a:cubicBezTo>
                  <a:pt x="673" y="356"/>
                  <a:pt x="651" y="359"/>
                  <a:pt x="620" y="363"/>
                </a:cubicBezTo>
                <a:cubicBezTo>
                  <a:pt x="606" y="368"/>
                  <a:pt x="612" y="365"/>
                  <a:pt x="602" y="371"/>
                </a:cubicBezTo>
                <a:cubicBezTo>
                  <a:pt x="590" y="389"/>
                  <a:pt x="570" y="391"/>
                  <a:pt x="550" y="393"/>
                </a:cubicBezTo>
                <a:cubicBezTo>
                  <a:pt x="533" y="399"/>
                  <a:pt x="517" y="403"/>
                  <a:pt x="500" y="409"/>
                </a:cubicBezTo>
                <a:cubicBezTo>
                  <a:pt x="494" y="411"/>
                  <a:pt x="482" y="415"/>
                  <a:pt x="482" y="415"/>
                </a:cubicBezTo>
                <a:cubicBezTo>
                  <a:pt x="475" y="410"/>
                  <a:pt x="475" y="406"/>
                  <a:pt x="468" y="401"/>
                </a:cubicBezTo>
                <a:cubicBezTo>
                  <a:pt x="464" y="388"/>
                  <a:pt x="450" y="385"/>
                  <a:pt x="438" y="383"/>
                </a:cubicBezTo>
                <a:cubicBezTo>
                  <a:pt x="424" y="386"/>
                  <a:pt x="425" y="401"/>
                  <a:pt x="438" y="405"/>
                </a:cubicBezTo>
                <a:cubicBezTo>
                  <a:pt x="443" y="419"/>
                  <a:pt x="443" y="430"/>
                  <a:pt x="438" y="445"/>
                </a:cubicBezTo>
                <a:cubicBezTo>
                  <a:pt x="440" y="464"/>
                  <a:pt x="445" y="489"/>
                  <a:pt x="454" y="507"/>
                </a:cubicBezTo>
                <a:cubicBezTo>
                  <a:pt x="457" y="513"/>
                  <a:pt x="460" y="521"/>
                  <a:pt x="466" y="525"/>
                </a:cubicBezTo>
                <a:cubicBezTo>
                  <a:pt x="470" y="528"/>
                  <a:pt x="478" y="533"/>
                  <a:pt x="478" y="533"/>
                </a:cubicBezTo>
                <a:cubicBezTo>
                  <a:pt x="483" y="548"/>
                  <a:pt x="476" y="588"/>
                  <a:pt x="460" y="593"/>
                </a:cubicBezTo>
                <a:cubicBezTo>
                  <a:pt x="451" y="592"/>
                  <a:pt x="436" y="583"/>
                  <a:pt x="436" y="583"/>
                </a:cubicBezTo>
                <a:cubicBezTo>
                  <a:pt x="408" y="586"/>
                  <a:pt x="425" y="585"/>
                  <a:pt x="410" y="595"/>
                </a:cubicBezTo>
                <a:cubicBezTo>
                  <a:pt x="406" y="594"/>
                  <a:pt x="404" y="588"/>
                  <a:pt x="400" y="587"/>
                </a:cubicBezTo>
                <a:cubicBezTo>
                  <a:pt x="396" y="586"/>
                  <a:pt x="392" y="589"/>
                  <a:pt x="388" y="589"/>
                </a:cubicBezTo>
                <a:cubicBezTo>
                  <a:pt x="385" y="589"/>
                  <a:pt x="395" y="588"/>
                  <a:pt x="398" y="587"/>
                </a:cubicBezTo>
                <a:cubicBezTo>
                  <a:pt x="391" y="594"/>
                  <a:pt x="382" y="599"/>
                  <a:pt x="374" y="605"/>
                </a:cubicBezTo>
                <a:cubicBezTo>
                  <a:pt x="370" y="607"/>
                  <a:pt x="362" y="609"/>
                  <a:pt x="362" y="609"/>
                </a:cubicBezTo>
                <a:cubicBezTo>
                  <a:pt x="342" y="604"/>
                  <a:pt x="366" y="599"/>
                  <a:pt x="334" y="603"/>
                </a:cubicBezTo>
                <a:cubicBezTo>
                  <a:pt x="333" y="607"/>
                  <a:pt x="334" y="613"/>
                  <a:pt x="330" y="615"/>
                </a:cubicBezTo>
                <a:cubicBezTo>
                  <a:pt x="326" y="618"/>
                  <a:pt x="318" y="623"/>
                  <a:pt x="318" y="623"/>
                </a:cubicBezTo>
                <a:cubicBezTo>
                  <a:pt x="304" y="618"/>
                  <a:pt x="319" y="625"/>
                  <a:pt x="308" y="615"/>
                </a:cubicBezTo>
                <a:cubicBezTo>
                  <a:pt x="304" y="612"/>
                  <a:pt x="296" y="607"/>
                  <a:pt x="296" y="607"/>
                </a:cubicBezTo>
                <a:cubicBezTo>
                  <a:pt x="292" y="608"/>
                  <a:pt x="288" y="609"/>
                  <a:pt x="284" y="611"/>
                </a:cubicBezTo>
                <a:cubicBezTo>
                  <a:pt x="280" y="614"/>
                  <a:pt x="272" y="619"/>
                  <a:pt x="272" y="619"/>
                </a:cubicBezTo>
                <a:cubicBezTo>
                  <a:pt x="265" y="630"/>
                  <a:pt x="254" y="626"/>
                  <a:pt x="244" y="619"/>
                </a:cubicBezTo>
                <a:cubicBezTo>
                  <a:pt x="238" y="610"/>
                  <a:pt x="235" y="610"/>
                  <a:pt x="224" y="613"/>
                </a:cubicBezTo>
                <a:cubicBezTo>
                  <a:pt x="220" y="614"/>
                  <a:pt x="212" y="617"/>
                  <a:pt x="212" y="617"/>
                </a:cubicBezTo>
                <a:cubicBezTo>
                  <a:pt x="204" y="616"/>
                  <a:pt x="194" y="618"/>
                  <a:pt x="188" y="613"/>
                </a:cubicBezTo>
                <a:cubicBezTo>
                  <a:pt x="182" y="608"/>
                  <a:pt x="184" y="599"/>
                  <a:pt x="178" y="595"/>
                </a:cubicBezTo>
                <a:cubicBezTo>
                  <a:pt x="174" y="593"/>
                  <a:pt x="166" y="591"/>
                  <a:pt x="166" y="591"/>
                </a:cubicBezTo>
                <a:cubicBezTo>
                  <a:pt x="138" y="595"/>
                  <a:pt x="157" y="598"/>
                  <a:pt x="138" y="611"/>
                </a:cubicBezTo>
                <a:cubicBezTo>
                  <a:pt x="132" y="619"/>
                  <a:pt x="125" y="624"/>
                  <a:pt x="116" y="627"/>
                </a:cubicBezTo>
                <a:cubicBezTo>
                  <a:pt x="107" y="636"/>
                  <a:pt x="103" y="635"/>
                  <a:pt x="90" y="633"/>
                </a:cubicBezTo>
                <a:cubicBezTo>
                  <a:pt x="86" y="627"/>
                  <a:pt x="79" y="625"/>
                  <a:pt x="82" y="619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30"/>
          <p:cNvSpPr>
            <a:spLocks/>
          </p:cNvSpPr>
          <p:nvPr/>
        </p:nvSpPr>
        <p:spPr bwMode="auto">
          <a:xfrm>
            <a:off x="3113088" y="4111848"/>
            <a:ext cx="1333500" cy="1874838"/>
          </a:xfrm>
          <a:custGeom>
            <a:avLst/>
            <a:gdLst>
              <a:gd name="T0" fmla="*/ 2147483647 w 698"/>
              <a:gd name="T1" fmla="*/ 2147483647 h 1070"/>
              <a:gd name="T2" fmla="*/ 2147483647 w 698"/>
              <a:gd name="T3" fmla="*/ 2147483647 h 1070"/>
              <a:gd name="T4" fmla="*/ 2147483647 w 698"/>
              <a:gd name="T5" fmla="*/ 2147483647 h 1070"/>
              <a:gd name="T6" fmla="*/ 2147483647 w 698"/>
              <a:gd name="T7" fmla="*/ 2147483647 h 1070"/>
              <a:gd name="T8" fmla="*/ 2147483647 w 698"/>
              <a:gd name="T9" fmla="*/ 2147483647 h 1070"/>
              <a:gd name="T10" fmla="*/ 2147483647 w 698"/>
              <a:gd name="T11" fmla="*/ 2147483647 h 1070"/>
              <a:gd name="T12" fmla="*/ 2147483647 w 698"/>
              <a:gd name="T13" fmla="*/ 2147483647 h 1070"/>
              <a:gd name="T14" fmla="*/ 2147483647 w 698"/>
              <a:gd name="T15" fmla="*/ 2147483647 h 1070"/>
              <a:gd name="T16" fmla="*/ 2147483647 w 698"/>
              <a:gd name="T17" fmla="*/ 2147483647 h 1070"/>
              <a:gd name="T18" fmla="*/ 2147483647 w 698"/>
              <a:gd name="T19" fmla="*/ 2147483647 h 1070"/>
              <a:gd name="T20" fmla="*/ 2147483647 w 698"/>
              <a:gd name="T21" fmla="*/ 2147483647 h 1070"/>
              <a:gd name="T22" fmla="*/ 2147483647 w 698"/>
              <a:gd name="T23" fmla="*/ 2147483647 h 1070"/>
              <a:gd name="T24" fmla="*/ 2147483647 w 698"/>
              <a:gd name="T25" fmla="*/ 2147483647 h 1070"/>
              <a:gd name="T26" fmla="*/ 2147483647 w 698"/>
              <a:gd name="T27" fmla="*/ 2147483647 h 1070"/>
              <a:gd name="T28" fmla="*/ 2147483647 w 698"/>
              <a:gd name="T29" fmla="*/ 2147483647 h 1070"/>
              <a:gd name="T30" fmla="*/ 2147483647 w 698"/>
              <a:gd name="T31" fmla="*/ 2147483647 h 1070"/>
              <a:gd name="T32" fmla="*/ 2147483647 w 698"/>
              <a:gd name="T33" fmla="*/ 2147483647 h 1070"/>
              <a:gd name="T34" fmla="*/ 2147483647 w 698"/>
              <a:gd name="T35" fmla="*/ 2147483647 h 1070"/>
              <a:gd name="T36" fmla="*/ 2147483647 w 698"/>
              <a:gd name="T37" fmla="*/ 2147483647 h 1070"/>
              <a:gd name="T38" fmla="*/ 2147483647 w 698"/>
              <a:gd name="T39" fmla="*/ 2147483647 h 1070"/>
              <a:gd name="T40" fmla="*/ 2147483647 w 698"/>
              <a:gd name="T41" fmla="*/ 2147483647 h 1070"/>
              <a:gd name="T42" fmla="*/ 2147483647 w 698"/>
              <a:gd name="T43" fmla="*/ 2147483647 h 1070"/>
              <a:gd name="T44" fmla="*/ 2147483647 w 698"/>
              <a:gd name="T45" fmla="*/ 2147483647 h 1070"/>
              <a:gd name="T46" fmla="*/ 2147483647 w 698"/>
              <a:gd name="T47" fmla="*/ 2147483647 h 1070"/>
              <a:gd name="T48" fmla="*/ 2147483647 w 698"/>
              <a:gd name="T49" fmla="*/ 2147483647 h 1070"/>
              <a:gd name="T50" fmla="*/ 2147483647 w 698"/>
              <a:gd name="T51" fmla="*/ 2147483647 h 1070"/>
              <a:gd name="T52" fmla="*/ 2147483647 w 698"/>
              <a:gd name="T53" fmla="*/ 2147483647 h 1070"/>
              <a:gd name="T54" fmla="*/ 2147483647 w 698"/>
              <a:gd name="T55" fmla="*/ 2147483647 h 1070"/>
              <a:gd name="T56" fmla="*/ 2147483647 w 698"/>
              <a:gd name="T57" fmla="*/ 2147483647 h 1070"/>
              <a:gd name="T58" fmla="*/ 2147483647 w 698"/>
              <a:gd name="T59" fmla="*/ 2147483647 h 1070"/>
              <a:gd name="T60" fmla="*/ 2147483647 w 698"/>
              <a:gd name="T61" fmla="*/ 2147483647 h 1070"/>
              <a:gd name="T62" fmla="*/ 2147483647 w 698"/>
              <a:gd name="T63" fmla="*/ 2147483647 h 1070"/>
              <a:gd name="T64" fmla="*/ 2147483647 w 698"/>
              <a:gd name="T65" fmla="*/ 2147483647 h 1070"/>
              <a:gd name="T66" fmla="*/ 2147483647 w 698"/>
              <a:gd name="T67" fmla="*/ 2147483647 h 1070"/>
              <a:gd name="T68" fmla="*/ 2147483647 w 698"/>
              <a:gd name="T69" fmla="*/ 2147483647 h 1070"/>
              <a:gd name="T70" fmla="*/ 2147483647 w 698"/>
              <a:gd name="T71" fmla="*/ 2147483647 h 1070"/>
              <a:gd name="T72" fmla="*/ 2147483647 w 698"/>
              <a:gd name="T73" fmla="*/ 2147483647 h 1070"/>
              <a:gd name="T74" fmla="*/ 2147483647 w 698"/>
              <a:gd name="T75" fmla="*/ 2147483647 h 1070"/>
              <a:gd name="T76" fmla="*/ 2147483647 w 698"/>
              <a:gd name="T77" fmla="*/ 2147483647 h 1070"/>
              <a:gd name="T78" fmla="*/ 2147483647 w 698"/>
              <a:gd name="T79" fmla="*/ 2147483647 h 1070"/>
              <a:gd name="T80" fmla="*/ 2147483647 w 698"/>
              <a:gd name="T81" fmla="*/ 2147483647 h 1070"/>
              <a:gd name="T82" fmla="*/ 2147483647 w 698"/>
              <a:gd name="T83" fmla="*/ 2147483647 h 1070"/>
              <a:gd name="T84" fmla="*/ 2147483647 w 698"/>
              <a:gd name="T85" fmla="*/ 2147483647 h 1070"/>
              <a:gd name="T86" fmla="*/ 2147483647 w 698"/>
              <a:gd name="T87" fmla="*/ 2147483647 h 1070"/>
              <a:gd name="T88" fmla="*/ 2147483647 w 698"/>
              <a:gd name="T89" fmla="*/ 2147483647 h 1070"/>
              <a:gd name="T90" fmla="*/ 2147483647 w 698"/>
              <a:gd name="T91" fmla="*/ 2147483647 h 1070"/>
              <a:gd name="T92" fmla="*/ 2147483647 w 698"/>
              <a:gd name="T93" fmla="*/ 2147483647 h 1070"/>
              <a:gd name="T94" fmla="*/ 2147483647 w 698"/>
              <a:gd name="T95" fmla="*/ 2147483647 h 1070"/>
              <a:gd name="T96" fmla="*/ 2147483647 w 698"/>
              <a:gd name="T97" fmla="*/ 2147483647 h 1070"/>
              <a:gd name="T98" fmla="*/ 2147483647 w 698"/>
              <a:gd name="T99" fmla="*/ 2147483647 h 1070"/>
              <a:gd name="T100" fmla="*/ 2147483647 w 698"/>
              <a:gd name="T101" fmla="*/ 2147483647 h 1070"/>
              <a:gd name="T102" fmla="*/ 2147483647 w 698"/>
              <a:gd name="T103" fmla="*/ 2147483647 h 10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8"/>
              <a:gd name="T157" fmla="*/ 0 h 1070"/>
              <a:gd name="T158" fmla="*/ 698 w 698"/>
              <a:gd name="T159" fmla="*/ 1070 h 10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8" h="1070">
                <a:moveTo>
                  <a:pt x="118" y="34"/>
                </a:moveTo>
                <a:cubicBezTo>
                  <a:pt x="121" y="26"/>
                  <a:pt x="122" y="23"/>
                  <a:pt x="130" y="20"/>
                </a:cubicBezTo>
                <a:cubicBezTo>
                  <a:pt x="133" y="11"/>
                  <a:pt x="142" y="11"/>
                  <a:pt x="150" y="6"/>
                </a:cubicBezTo>
                <a:cubicBezTo>
                  <a:pt x="159" y="7"/>
                  <a:pt x="169" y="6"/>
                  <a:pt x="178" y="8"/>
                </a:cubicBezTo>
                <a:cubicBezTo>
                  <a:pt x="182" y="9"/>
                  <a:pt x="182" y="15"/>
                  <a:pt x="186" y="16"/>
                </a:cubicBezTo>
                <a:cubicBezTo>
                  <a:pt x="192" y="24"/>
                  <a:pt x="197" y="32"/>
                  <a:pt x="202" y="40"/>
                </a:cubicBezTo>
                <a:cubicBezTo>
                  <a:pt x="203" y="44"/>
                  <a:pt x="202" y="49"/>
                  <a:pt x="204" y="52"/>
                </a:cubicBezTo>
                <a:cubicBezTo>
                  <a:pt x="208" y="58"/>
                  <a:pt x="222" y="64"/>
                  <a:pt x="222" y="64"/>
                </a:cubicBezTo>
                <a:cubicBezTo>
                  <a:pt x="225" y="53"/>
                  <a:pt x="232" y="49"/>
                  <a:pt x="242" y="46"/>
                </a:cubicBezTo>
                <a:cubicBezTo>
                  <a:pt x="259" y="48"/>
                  <a:pt x="274" y="49"/>
                  <a:pt x="290" y="44"/>
                </a:cubicBezTo>
                <a:cubicBezTo>
                  <a:pt x="291" y="42"/>
                  <a:pt x="292" y="40"/>
                  <a:pt x="294" y="38"/>
                </a:cubicBezTo>
                <a:cubicBezTo>
                  <a:pt x="296" y="36"/>
                  <a:pt x="298" y="36"/>
                  <a:pt x="300" y="34"/>
                </a:cubicBezTo>
                <a:cubicBezTo>
                  <a:pt x="307" y="25"/>
                  <a:pt x="300" y="16"/>
                  <a:pt x="312" y="8"/>
                </a:cubicBezTo>
                <a:cubicBezTo>
                  <a:pt x="317" y="4"/>
                  <a:pt x="330" y="0"/>
                  <a:pt x="330" y="0"/>
                </a:cubicBezTo>
                <a:cubicBezTo>
                  <a:pt x="341" y="4"/>
                  <a:pt x="343" y="11"/>
                  <a:pt x="356" y="14"/>
                </a:cubicBezTo>
                <a:cubicBezTo>
                  <a:pt x="359" y="13"/>
                  <a:pt x="370" y="12"/>
                  <a:pt x="374" y="10"/>
                </a:cubicBezTo>
                <a:cubicBezTo>
                  <a:pt x="378" y="8"/>
                  <a:pt x="386" y="2"/>
                  <a:pt x="386" y="2"/>
                </a:cubicBezTo>
                <a:cubicBezTo>
                  <a:pt x="395" y="4"/>
                  <a:pt x="400" y="7"/>
                  <a:pt x="408" y="4"/>
                </a:cubicBezTo>
                <a:cubicBezTo>
                  <a:pt x="412" y="20"/>
                  <a:pt x="428" y="18"/>
                  <a:pt x="440" y="26"/>
                </a:cubicBezTo>
                <a:cubicBezTo>
                  <a:pt x="444" y="33"/>
                  <a:pt x="449" y="34"/>
                  <a:pt x="452" y="42"/>
                </a:cubicBezTo>
                <a:cubicBezTo>
                  <a:pt x="451" y="53"/>
                  <a:pt x="452" y="65"/>
                  <a:pt x="450" y="76"/>
                </a:cubicBezTo>
                <a:cubicBezTo>
                  <a:pt x="450" y="78"/>
                  <a:pt x="445" y="78"/>
                  <a:pt x="444" y="80"/>
                </a:cubicBezTo>
                <a:cubicBezTo>
                  <a:pt x="442" y="84"/>
                  <a:pt x="440" y="92"/>
                  <a:pt x="440" y="92"/>
                </a:cubicBezTo>
                <a:cubicBezTo>
                  <a:pt x="442" y="104"/>
                  <a:pt x="440" y="109"/>
                  <a:pt x="450" y="116"/>
                </a:cubicBezTo>
                <a:cubicBezTo>
                  <a:pt x="459" y="130"/>
                  <a:pt x="454" y="125"/>
                  <a:pt x="464" y="132"/>
                </a:cubicBezTo>
                <a:cubicBezTo>
                  <a:pt x="466" y="138"/>
                  <a:pt x="470" y="150"/>
                  <a:pt x="470" y="150"/>
                </a:cubicBezTo>
                <a:cubicBezTo>
                  <a:pt x="472" y="167"/>
                  <a:pt x="469" y="206"/>
                  <a:pt x="482" y="210"/>
                </a:cubicBezTo>
                <a:cubicBezTo>
                  <a:pt x="486" y="215"/>
                  <a:pt x="486" y="217"/>
                  <a:pt x="492" y="220"/>
                </a:cubicBezTo>
                <a:cubicBezTo>
                  <a:pt x="496" y="222"/>
                  <a:pt x="504" y="224"/>
                  <a:pt x="504" y="224"/>
                </a:cubicBezTo>
                <a:cubicBezTo>
                  <a:pt x="511" y="235"/>
                  <a:pt x="512" y="238"/>
                  <a:pt x="524" y="242"/>
                </a:cubicBezTo>
                <a:cubicBezTo>
                  <a:pt x="533" y="239"/>
                  <a:pt x="536" y="231"/>
                  <a:pt x="546" y="228"/>
                </a:cubicBezTo>
                <a:cubicBezTo>
                  <a:pt x="550" y="217"/>
                  <a:pt x="558" y="217"/>
                  <a:pt x="568" y="214"/>
                </a:cubicBezTo>
                <a:cubicBezTo>
                  <a:pt x="580" y="231"/>
                  <a:pt x="567" y="233"/>
                  <a:pt x="594" y="236"/>
                </a:cubicBezTo>
                <a:cubicBezTo>
                  <a:pt x="603" y="239"/>
                  <a:pt x="604" y="242"/>
                  <a:pt x="596" y="248"/>
                </a:cubicBezTo>
                <a:cubicBezTo>
                  <a:pt x="595" y="260"/>
                  <a:pt x="595" y="270"/>
                  <a:pt x="588" y="280"/>
                </a:cubicBezTo>
                <a:cubicBezTo>
                  <a:pt x="587" y="287"/>
                  <a:pt x="583" y="295"/>
                  <a:pt x="584" y="302"/>
                </a:cubicBezTo>
                <a:cubicBezTo>
                  <a:pt x="584" y="306"/>
                  <a:pt x="588" y="314"/>
                  <a:pt x="588" y="314"/>
                </a:cubicBezTo>
                <a:cubicBezTo>
                  <a:pt x="592" y="347"/>
                  <a:pt x="594" y="341"/>
                  <a:pt x="624" y="348"/>
                </a:cubicBezTo>
                <a:cubicBezTo>
                  <a:pt x="629" y="352"/>
                  <a:pt x="642" y="356"/>
                  <a:pt x="642" y="356"/>
                </a:cubicBezTo>
                <a:cubicBezTo>
                  <a:pt x="649" y="367"/>
                  <a:pt x="651" y="383"/>
                  <a:pt x="662" y="390"/>
                </a:cubicBezTo>
                <a:cubicBezTo>
                  <a:pt x="665" y="400"/>
                  <a:pt x="674" y="400"/>
                  <a:pt x="682" y="406"/>
                </a:cubicBezTo>
                <a:cubicBezTo>
                  <a:pt x="692" y="422"/>
                  <a:pt x="688" y="413"/>
                  <a:pt x="694" y="430"/>
                </a:cubicBezTo>
                <a:cubicBezTo>
                  <a:pt x="695" y="434"/>
                  <a:pt x="698" y="442"/>
                  <a:pt x="698" y="442"/>
                </a:cubicBezTo>
                <a:cubicBezTo>
                  <a:pt x="695" y="461"/>
                  <a:pt x="685" y="466"/>
                  <a:pt x="668" y="474"/>
                </a:cubicBezTo>
                <a:cubicBezTo>
                  <a:pt x="662" y="477"/>
                  <a:pt x="650" y="480"/>
                  <a:pt x="650" y="480"/>
                </a:cubicBezTo>
                <a:cubicBezTo>
                  <a:pt x="647" y="490"/>
                  <a:pt x="649" y="499"/>
                  <a:pt x="652" y="508"/>
                </a:cubicBezTo>
                <a:cubicBezTo>
                  <a:pt x="653" y="527"/>
                  <a:pt x="650" y="540"/>
                  <a:pt x="666" y="550"/>
                </a:cubicBezTo>
                <a:cubicBezTo>
                  <a:pt x="667" y="554"/>
                  <a:pt x="666" y="558"/>
                  <a:pt x="668" y="562"/>
                </a:cubicBezTo>
                <a:cubicBezTo>
                  <a:pt x="669" y="564"/>
                  <a:pt x="673" y="562"/>
                  <a:pt x="674" y="564"/>
                </a:cubicBezTo>
                <a:cubicBezTo>
                  <a:pt x="675" y="570"/>
                  <a:pt x="656" y="577"/>
                  <a:pt x="652" y="578"/>
                </a:cubicBezTo>
                <a:cubicBezTo>
                  <a:pt x="645" y="576"/>
                  <a:pt x="634" y="580"/>
                  <a:pt x="628" y="584"/>
                </a:cubicBezTo>
                <a:cubicBezTo>
                  <a:pt x="624" y="587"/>
                  <a:pt x="616" y="592"/>
                  <a:pt x="616" y="592"/>
                </a:cubicBezTo>
                <a:cubicBezTo>
                  <a:pt x="615" y="594"/>
                  <a:pt x="614" y="596"/>
                  <a:pt x="612" y="598"/>
                </a:cubicBezTo>
                <a:cubicBezTo>
                  <a:pt x="610" y="599"/>
                  <a:pt x="607" y="598"/>
                  <a:pt x="606" y="600"/>
                </a:cubicBezTo>
                <a:cubicBezTo>
                  <a:pt x="596" y="613"/>
                  <a:pt x="612" y="605"/>
                  <a:pt x="598" y="610"/>
                </a:cubicBezTo>
                <a:cubicBezTo>
                  <a:pt x="595" y="619"/>
                  <a:pt x="589" y="620"/>
                  <a:pt x="598" y="626"/>
                </a:cubicBezTo>
                <a:cubicBezTo>
                  <a:pt x="607" y="652"/>
                  <a:pt x="580" y="700"/>
                  <a:pt x="562" y="718"/>
                </a:cubicBezTo>
                <a:cubicBezTo>
                  <a:pt x="560" y="725"/>
                  <a:pt x="552" y="736"/>
                  <a:pt x="552" y="736"/>
                </a:cubicBezTo>
                <a:cubicBezTo>
                  <a:pt x="528" y="731"/>
                  <a:pt x="534" y="703"/>
                  <a:pt x="508" y="694"/>
                </a:cubicBezTo>
                <a:cubicBezTo>
                  <a:pt x="506" y="675"/>
                  <a:pt x="507" y="665"/>
                  <a:pt x="488" y="660"/>
                </a:cubicBezTo>
                <a:cubicBezTo>
                  <a:pt x="487" y="657"/>
                  <a:pt x="485" y="650"/>
                  <a:pt x="482" y="648"/>
                </a:cubicBezTo>
                <a:cubicBezTo>
                  <a:pt x="478" y="646"/>
                  <a:pt x="470" y="644"/>
                  <a:pt x="470" y="644"/>
                </a:cubicBezTo>
                <a:cubicBezTo>
                  <a:pt x="468" y="645"/>
                  <a:pt x="465" y="645"/>
                  <a:pt x="464" y="646"/>
                </a:cubicBezTo>
                <a:cubicBezTo>
                  <a:pt x="463" y="647"/>
                  <a:pt x="464" y="651"/>
                  <a:pt x="462" y="652"/>
                </a:cubicBezTo>
                <a:cubicBezTo>
                  <a:pt x="459" y="654"/>
                  <a:pt x="446" y="657"/>
                  <a:pt x="442" y="658"/>
                </a:cubicBezTo>
                <a:cubicBezTo>
                  <a:pt x="433" y="672"/>
                  <a:pt x="436" y="665"/>
                  <a:pt x="432" y="676"/>
                </a:cubicBezTo>
                <a:cubicBezTo>
                  <a:pt x="433" y="683"/>
                  <a:pt x="438" y="700"/>
                  <a:pt x="444" y="704"/>
                </a:cubicBezTo>
                <a:cubicBezTo>
                  <a:pt x="447" y="706"/>
                  <a:pt x="456" y="708"/>
                  <a:pt x="456" y="708"/>
                </a:cubicBezTo>
                <a:cubicBezTo>
                  <a:pt x="464" y="720"/>
                  <a:pt x="458" y="719"/>
                  <a:pt x="476" y="722"/>
                </a:cubicBezTo>
                <a:cubicBezTo>
                  <a:pt x="483" y="726"/>
                  <a:pt x="488" y="727"/>
                  <a:pt x="492" y="734"/>
                </a:cubicBezTo>
                <a:cubicBezTo>
                  <a:pt x="500" y="750"/>
                  <a:pt x="499" y="768"/>
                  <a:pt x="518" y="772"/>
                </a:cubicBezTo>
                <a:cubicBezTo>
                  <a:pt x="519" y="774"/>
                  <a:pt x="522" y="776"/>
                  <a:pt x="522" y="778"/>
                </a:cubicBezTo>
                <a:cubicBezTo>
                  <a:pt x="522" y="780"/>
                  <a:pt x="518" y="780"/>
                  <a:pt x="516" y="782"/>
                </a:cubicBezTo>
                <a:cubicBezTo>
                  <a:pt x="513" y="786"/>
                  <a:pt x="510" y="789"/>
                  <a:pt x="508" y="794"/>
                </a:cubicBezTo>
                <a:cubicBezTo>
                  <a:pt x="504" y="805"/>
                  <a:pt x="500" y="822"/>
                  <a:pt x="488" y="826"/>
                </a:cubicBezTo>
                <a:cubicBezTo>
                  <a:pt x="480" y="839"/>
                  <a:pt x="470" y="846"/>
                  <a:pt x="458" y="854"/>
                </a:cubicBezTo>
                <a:cubicBezTo>
                  <a:pt x="455" y="853"/>
                  <a:pt x="451" y="854"/>
                  <a:pt x="450" y="852"/>
                </a:cubicBezTo>
                <a:cubicBezTo>
                  <a:pt x="449" y="850"/>
                  <a:pt x="456" y="847"/>
                  <a:pt x="454" y="846"/>
                </a:cubicBezTo>
                <a:cubicBezTo>
                  <a:pt x="453" y="846"/>
                  <a:pt x="438" y="850"/>
                  <a:pt x="436" y="850"/>
                </a:cubicBezTo>
                <a:cubicBezTo>
                  <a:pt x="427" y="848"/>
                  <a:pt x="420" y="843"/>
                  <a:pt x="412" y="846"/>
                </a:cubicBezTo>
                <a:cubicBezTo>
                  <a:pt x="411" y="857"/>
                  <a:pt x="412" y="869"/>
                  <a:pt x="410" y="880"/>
                </a:cubicBezTo>
                <a:cubicBezTo>
                  <a:pt x="408" y="888"/>
                  <a:pt x="386" y="890"/>
                  <a:pt x="386" y="890"/>
                </a:cubicBezTo>
                <a:cubicBezTo>
                  <a:pt x="379" y="901"/>
                  <a:pt x="382" y="917"/>
                  <a:pt x="368" y="922"/>
                </a:cubicBezTo>
                <a:cubicBezTo>
                  <a:pt x="356" y="934"/>
                  <a:pt x="357" y="922"/>
                  <a:pt x="346" y="918"/>
                </a:cubicBezTo>
                <a:cubicBezTo>
                  <a:pt x="344" y="912"/>
                  <a:pt x="348" y="900"/>
                  <a:pt x="348" y="900"/>
                </a:cubicBezTo>
                <a:cubicBezTo>
                  <a:pt x="346" y="890"/>
                  <a:pt x="344" y="889"/>
                  <a:pt x="334" y="892"/>
                </a:cubicBezTo>
                <a:cubicBezTo>
                  <a:pt x="331" y="902"/>
                  <a:pt x="333" y="913"/>
                  <a:pt x="328" y="922"/>
                </a:cubicBezTo>
                <a:cubicBezTo>
                  <a:pt x="325" y="928"/>
                  <a:pt x="320" y="940"/>
                  <a:pt x="320" y="940"/>
                </a:cubicBezTo>
                <a:cubicBezTo>
                  <a:pt x="321" y="945"/>
                  <a:pt x="322" y="951"/>
                  <a:pt x="322" y="956"/>
                </a:cubicBezTo>
                <a:cubicBezTo>
                  <a:pt x="323" y="966"/>
                  <a:pt x="323" y="976"/>
                  <a:pt x="324" y="986"/>
                </a:cubicBezTo>
                <a:cubicBezTo>
                  <a:pt x="325" y="993"/>
                  <a:pt x="338" y="1000"/>
                  <a:pt x="338" y="1000"/>
                </a:cubicBezTo>
                <a:cubicBezTo>
                  <a:pt x="344" y="1010"/>
                  <a:pt x="343" y="1015"/>
                  <a:pt x="332" y="1018"/>
                </a:cubicBezTo>
                <a:cubicBezTo>
                  <a:pt x="301" y="1013"/>
                  <a:pt x="273" y="1002"/>
                  <a:pt x="242" y="1000"/>
                </a:cubicBezTo>
                <a:cubicBezTo>
                  <a:pt x="226" y="995"/>
                  <a:pt x="200" y="1006"/>
                  <a:pt x="184" y="1008"/>
                </a:cubicBezTo>
                <a:cubicBezTo>
                  <a:pt x="178" y="1012"/>
                  <a:pt x="166" y="1020"/>
                  <a:pt x="166" y="1020"/>
                </a:cubicBezTo>
                <a:cubicBezTo>
                  <a:pt x="161" y="1027"/>
                  <a:pt x="161" y="1039"/>
                  <a:pt x="154" y="1044"/>
                </a:cubicBezTo>
                <a:cubicBezTo>
                  <a:pt x="149" y="1048"/>
                  <a:pt x="133" y="1050"/>
                  <a:pt x="128" y="1052"/>
                </a:cubicBezTo>
                <a:cubicBezTo>
                  <a:pt x="126" y="1053"/>
                  <a:pt x="122" y="1054"/>
                  <a:pt x="122" y="1054"/>
                </a:cubicBezTo>
                <a:cubicBezTo>
                  <a:pt x="115" y="1064"/>
                  <a:pt x="102" y="1063"/>
                  <a:pt x="92" y="1070"/>
                </a:cubicBezTo>
                <a:cubicBezTo>
                  <a:pt x="64" y="1067"/>
                  <a:pt x="46" y="1051"/>
                  <a:pt x="16" y="1048"/>
                </a:cubicBezTo>
                <a:cubicBezTo>
                  <a:pt x="10" y="1038"/>
                  <a:pt x="6" y="1028"/>
                  <a:pt x="0" y="1018"/>
                </a:cubicBezTo>
                <a:cubicBezTo>
                  <a:pt x="4" y="1007"/>
                  <a:pt x="9" y="1006"/>
                  <a:pt x="18" y="1000"/>
                </a:cubicBezTo>
                <a:cubicBezTo>
                  <a:pt x="20" y="994"/>
                  <a:pt x="32" y="986"/>
                  <a:pt x="32" y="986"/>
                </a:cubicBezTo>
                <a:cubicBezTo>
                  <a:pt x="40" y="974"/>
                  <a:pt x="44" y="969"/>
                  <a:pt x="48" y="956"/>
                </a:cubicBezTo>
                <a:cubicBezTo>
                  <a:pt x="49" y="952"/>
                  <a:pt x="52" y="944"/>
                  <a:pt x="52" y="944"/>
                </a:cubicBezTo>
                <a:cubicBezTo>
                  <a:pt x="55" y="891"/>
                  <a:pt x="44" y="913"/>
                  <a:pt x="66" y="898"/>
                </a:cubicBezTo>
                <a:cubicBezTo>
                  <a:pt x="70" y="892"/>
                  <a:pt x="82" y="884"/>
                  <a:pt x="82" y="884"/>
                </a:cubicBezTo>
                <a:cubicBezTo>
                  <a:pt x="86" y="859"/>
                  <a:pt x="89" y="867"/>
                  <a:pt x="110" y="860"/>
                </a:cubicBezTo>
                <a:cubicBezTo>
                  <a:pt x="126" y="844"/>
                  <a:pt x="118" y="822"/>
                  <a:pt x="130" y="804"/>
                </a:cubicBezTo>
                <a:cubicBezTo>
                  <a:pt x="142" y="807"/>
                  <a:pt x="138" y="816"/>
                  <a:pt x="150" y="820"/>
                </a:cubicBezTo>
                <a:cubicBezTo>
                  <a:pt x="156" y="814"/>
                  <a:pt x="159" y="809"/>
                  <a:pt x="166" y="804"/>
                </a:cubicBezTo>
                <a:cubicBezTo>
                  <a:pt x="170" y="792"/>
                  <a:pt x="172" y="786"/>
                  <a:pt x="164" y="774"/>
                </a:cubicBezTo>
                <a:cubicBezTo>
                  <a:pt x="166" y="765"/>
                  <a:pt x="165" y="761"/>
                  <a:pt x="174" y="758"/>
                </a:cubicBezTo>
                <a:cubicBezTo>
                  <a:pt x="178" y="753"/>
                  <a:pt x="182" y="740"/>
                  <a:pt x="182" y="740"/>
                </a:cubicBezTo>
                <a:cubicBezTo>
                  <a:pt x="181" y="718"/>
                  <a:pt x="187" y="703"/>
                  <a:pt x="166" y="696"/>
                </a:cubicBezTo>
                <a:cubicBezTo>
                  <a:pt x="152" y="676"/>
                  <a:pt x="152" y="644"/>
                  <a:pt x="176" y="636"/>
                </a:cubicBezTo>
                <a:cubicBezTo>
                  <a:pt x="181" y="629"/>
                  <a:pt x="181" y="625"/>
                  <a:pt x="188" y="620"/>
                </a:cubicBezTo>
                <a:cubicBezTo>
                  <a:pt x="189" y="617"/>
                  <a:pt x="191" y="610"/>
                  <a:pt x="194" y="608"/>
                </a:cubicBezTo>
                <a:cubicBezTo>
                  <a:pt x="198" y="606"/>
                  <a:pt x="206" y="604"/>
                  <a:pt x="206" y="604"/>
                </a:cubicBezTo>
                <a:cubicBezTo>
                  <a:pt x="207" y="602"/>
                  <a:pt x="206" y="599"/>
                  <a:pt x="208" y="598"/>
                </a:cubicBezTo>
                <a:cubicBezTo>
                  <a:pt x="219" y="594"/>
                  <a:pt x="220" y="614"/>
                  <a:pt x="222" y="620"/>
                </a:cubicBezTo>
                <a:cubicBezTo>
                  <a:pt x="225" y="652"/>
                  <a:pt x="229" y="662"/>
                  <a:pt x="268" y="636"/>
                </a:cubicBezTo>
                <a:cubicBezTo>
                  <a:pt x="273" y="628"/>
                  <a:pt x="275" y="627"/>
                  <a:pt x="284" y="630"/>
                </a:cubicBezTo>
                <a:cubicBezTo>
                  <a:pt x="287" y="640"/>
                  <a:pt x="296" y="636"/>
                  <a:pt x="304" y="642"/>
                </a:cubicBezTo>
                <a:cubicBezTo>
                  <a:pt x="306" y="649"/>
                  <a:pt x="322" y="665"/>
                  <a:pt x="330" y="668"/>
                </a:cubicBezTo>
                <a:cubicBezTo>
                  <a:pt x="349" y="662"/>
                  <a:pt x="334" y="643"/>
                  <a:pt x="356" y="636"/>
                </a:cubicBezTo>
                <a:cubicBezTo>
                  <a:pt x="368" y="638"/>
                  <a:pt x="367" y="642"/>
                  <a:pt x="376" y="648"/>
                </a:cubicBezTo>
                <a:cubicBezTo>
                  <a:pt x="380" y="654"/>
                  <a:pt x="389" y="662"/>
                  <a:pt x="396" y="664"/>
                </a:cubicBezTo>
                <a:cubicBezTo>
                  <a:pt x="421" y="661"/>
                  <a:pt x="415" y="659"/>
                  <a:pt x="432" y="648"/>
                </a:cubicBezTo>
                <a:cubicBezTo>
                  <a:pt x="446" y="627"/>
                  <a:pt x="420" y="629"/>
                  <a:pt x="404" y="626"/>
                </a:cubicBezTo>
                <a:cubicBezTo>
                  <a:pt x="400" y="613"/>
                  <a:pt x="402" y="600"/>
                  <a:pt x="406" y="588"/>
                </a:cubicBezTo>
                <a:cubicBezTo>
                  <a:pt x="403" y="571"/>
                  <a:pt x="400" y="561"/>
                  <a:pt x="404" y="542"/>
                </a:cubicBezTo>
                <a:cubicBezTo>
                  <a:pt x="403" y="527"/>
                  <a:pt x="403" y="494"/>
                  <a:pt x="384" y="488"/>
                </a:cubicBezTo>
                <a:cubicBezTo>
                  <a:pt x="377" y="477"/>
                  <a:pt x="362" y="474"/>
                  <a:pt x="350" y="470"/>
                </a:cubicBezTo>
                <a:cubicBezTo>
                  <a:pt x="344" y="468"/>
                  <a:pt x="332" y="464"/>
                  <a:pt x="332" y="464"/>
                </a:cubicBezTo>
                <a:cubicBezTo>
                  <a:pt x="318" y="444"/>
                  <a:pt x="314" y="413"/>
                  <a:pt x="306" y="390"/>
                </a:cubicBezTo>
                <a:cubicBezTo>
                  <a:pt x="304" y="383"/>
                  <a:pt x="302" y="377"/>
                  <a:pt x="300" y="370"/>
                </a:cubicBezTo>
                <a:cubicBezTo>
                  <a:pt x="298" y="364"/>
                  <a:pt x="294" y="352"/>
                  <a:pt x="294" y="352"/>
                </a:cubicBezTo>
                <a:cubicBezTo>
                  <a:pt x="295" y="350"/>
                  <a:pt x="294" y="347"/>
                  <a:pt x="296" y="346"/>
                </a:cubicBezTo>
                <a:cubicBezTo>
                  <a:pt x="299" y="344"/>
                  <a:pt x="308" y="342"/>
                  <a:pt x="308" y="342"/>
                </a:cubicBezTo>
                <a:cubicBezTo>
                  <a:pt x="316" y="331"/>
                  <a:pt x="319" y="311"/>
                  <a:pt x="304" y="306"/>
                </a:cubicBezTo>
                <a:cubicBezTo>
                  <a:pt x="297" y="307"/>
                  <a:pt x="289" y="307"/>
                  <a:pt x="282" y="308"/>
                </a:cubicBezTo>
                <a:cubicBezTo>
                  <a:pt x="278" y="309"/>
                  <a:pt x="270" y="312"/>
                  <a:pt x="270" y="312"/>
                </a:cubicBezTo>
                <a:cubicBezTo>
                  <a:pt x="252" y="309"/>
                  <a:pt x="259" y="302"/>
                  <a:pt x="244" y="292"/>
                </a:cubicBezTo>
                <a:cubicBezTo>
                  <a:pt x="237" y="282"/>
                  <a:pt x="235" y="264"/>
                  <a:pt x="222" y="260"/>
                </a:cubicBezTo>
                <a:cubicBezTo>
                  <a:pt x="216" y="254"/>
                  <a:pt x="210" y="250"/>
                  <a:pt x="204" y="244"/>
                </a:cubicBezTo>
                <a:cubicBezTo>
                  <a:pt x="205" y="232"/>
                  <a:pt x="207" y="223"/>
                  <a:pt x="210" y="212"/>
                </a:cubicBezTo>
                <a:cubicBezTo>
                  <a:pt x="211" y="208"/>
                  <a:pt x="214" y="200"/>
                  <a:pt x="214" y="200"/>
                </a:cubicBezTo>
                <a:cubicBezTo>
                  <a:pt x="216" y="185"/>
                  <a:pt x="216" y="175"/>
                  <a:pt x="208" y="162"/>
                </a:cubicBezTo>
                <a:cubicBezTo>
                  <a:pt x="209" y="156"/>
                  <a:pt x="209" y="150"/>
                  <a:pt x="210" y="144"/>
                </a:cubicBezTo>
                <a:cubicBezTo>
                  <a:pt x="211" y="140"/>
                  <a:pt x="214" y="132"/>
                  <a:pt x="214" y="132"/>
                </a:cubicBezTo>
                <a:cubicBezTo>
                  <a:pt x="211" y="81"/>
                  <a:pt x="206" y="87"/>
                  <a:pt x="160" y="84"/>
                </a:cubicBezTo>
                <a:cubicBezTo>
                  <a:pt x="158" y="83"/>
                  <a:pt x="156" y="83"/>
                  <a:pt x="154" y="82"/>
                </a:cubicBezTo>
                <a:cubicBezTo>
                  <a:pt x="151" y="81"/>
                  <a:pt x="147" y="81"/>
                  <a:pt x="144" y="80"/>
                </a:cubicBezTo>
                <a:cubicBezTo>
                  <a:pt x="138" y="78"/>
                  <a:pt x="126" y="74"/>
                  <a:pt x="126" y="74"/>
                </a:cubicBezTo>
                <a:cubicBezTo>
                  <a:pt x="122" y="60"/>
                  <a:pt x="118" y="49"/>
                  <a:pt x="118" y="34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1"/>
          <p:cNvSpPr>
            <a:spLocks/>
          </p:cNvSpPr>
          <p:nvPr/>
        </p:nvSpPr>
        <p:spPr bwMode="auto">
          <a:xfrm>
            <a:off x="6926263" y="3178398"/>
            <a:ext cx="1163637" cy="1498600"/>
          </a:xfrm>
          <a:custGeom>
            <a:avLst/>
            <a:gdLst>
              <a:gd name="T0" fmla="*/ 2147483647 w 609"/>
              <a:gd name="T1" fmla="*/ 2147483647 h 857"/>
              <a:gd name="T2" fmla="*/ 2147483647 w 609"/>
              <a:gd name="T3" fmla="*/ 2147483647 h 857"/>
              <a:gd name="T4" fmla="*/ 2147483647 w 609"/>
              <a:gd name="T5" fmla="*/ 2147483647 h 857"/>
              <a:gd name="T6" fmla="*/ 2147483647 w 609"/>
              <a:gd name="T7" fmla="*/ 2147483647 h 857"/>
              <a:gd name="T8" fmla="*/ 2147483647 w 609"/>
              <a:gd name="T9" fmla="*/ 2147483647 h 857"/>
              <a:gd name="T10" fmla="*/ 2147483647 w 609"/>
              <a:gd name="T11" fmla="*/ 2147483647 h 857"/>
              <a:gd name="T12" fmla="*/ 2147483647 w 609"/>
              <a:gd name="T13" fmla="*/ 2147483647 h 857"/>
              <a:gd name="T14" fmla="*/ 2147483647 w 609"/>
              <a:gd name="T15" fmla="*/ 2147483647 h 857"/>
              <a:gd name="T16" fmla="*/ 2147483647 w 609"/>
              <a:gd name="T17" fmla="*/ 2147483647 h 857"/>
              <a:gd name="T18" fmla="*/ 2147483647 w 609"/>
              <a:gd name="T19" fmla="*/ 2147483647 h 857"/>
              <a:gd name="T20" fmla="*/ 2147483647 w 609"/>
              <a:gd name="T21" fmla="*/ 2147483647 h 857"/>
              <a:gd name="T22" fmla="*/ 2147483647 w 609"/>
              <a:gd name="T23" fmla="*/ 2147483647 h 857"/>
              <a:gd name="T24" fmla="*/ 2147483647 w 609"/>
              <a:gd name="T25" fmla="*/ 2147483647 h 857"/>
              <a:gd name="T26" fmla="*/ 2147483647 w 609"/>
              <a:gd name="T27" fmla="*/ 2147483647 h 857"/>
              <a:gd name="T28" fmla="*/ 2147483647 w 609"/>
              <a:gd name="T29" fmla="*/ 2147483647 h 857"/>
              <a:gd name="T30" fmla="*/ 2147483647 w 609"/>
              <a:gd name="T31" fmla="*/ 2147483647 h 857"/>
              <a:gd name="T32" fmla="*/ 2147483647 w 609"/>
              <a:gd name="T33" fmla="*/ 2147483647 h 857"/>
              <a:gd name="T34" fmla="*/ 2147483647 w 609"/>
              <a:gd name="T35" fmla="*/ 2147483647 h 857"/>
              <a:gd name="T36" fmla="*/ 2147483647 w 609"/>
              <a:gd name="T37" fmla="*/ 2147483647 h 857"/>
              <a:gd name="T38" fmla="*/ 2147483647 w 609"/>
              <a:gd name="T39" fmla="*/ 2147483647 h 857"/>
              <a:gd name="T40" fmla="*/ 2147483647 w 609"/>
              <a:gd name="T41" fmla="*/ 2147483647 h 857"/>
              <a:gd name="T42" fmla="*/ 2147483647 w 609"/>
              <a:gd name="T43" fmla="*/ 2147483647 h 857"/>
              <a:gd name="T44" fmla="*/ 2147483647 w 609"/>
              <a:gd name="T45" fmla="*/ 2147483647 h 857"/>
              <a:gd name="T46" fmla="*/ 2147483647 w 609"/>
              <a:gd name="T47" fmla="*/ 2147483647 h 857"/>
              <a:gd name="T48" fmla="*/ 2147483647 w 609"/>
              <a:gd name="T49" fmla="*/ 2147483647 h 857"/>
              <a:gd name="T50" fmla="*/ 2147483647 w 609"/>
              <a:gd name="T51" fmla="*/ 2147483647 h 857"/>
              <a:gd name="T52" fmla="*/ 2147483647 w 609"/>
              <a:gd name="T53" fmla="*/ 2147483647 h 857"/>
              <a:gd name="T54" fmla="*/ 2147483647 w 609"/>
              <a:gd name="T55" fmla="*/ 2147483647 h 857"/>
              <a:gd name="T56" fmla="*/ 2147483647 w 609"/>
              <a:gd name="T57" fmla="*/ 2147483647 h 857"/>
              <a:gd name="T58" fmla="*/ 2147483647 w 609"/>
              <a:gd name="T59" fmla="*/ 2147483647 h 857"/>
              <a:gd name="T60" fmla="*/ 2147483647 w 609"/>
              <a:gd name="T61" fmla="*/ 2147483647 h 857"/>
              <a:gd name="T62" fmla="*/ 2147483647 w 609"/>
              <a:gd name="T63" fmla="*/ 2147483647 h 857"/>
              <a:gd name="T64" fmla="*/ 2147483647 w 609"/>
              <a:gd name="T65" fmla="*/ 2147483647 h 857"/>
              <a:gd name="T66" fmla="*/ 2147483647 w 609"/>
              <a:gd name="T67" fmla="*/ 2147483647 h 857"/>
              <a:gd name="T68" fmla="*/ 2147483647 w 609"/>
              <a:gd name="T69" fmla="*/ 2147483647 h 857"/>
              <a:gd name="T70" fmla="*/ 2147483647 w 609"/>
              <a:gd name="T71" fmla="*/ 2147483647 h 857"/>
              <a:gd name="T72" fmla="*/ 2147483647 w 609"/>
              <a:gd name="T73" fmla="*/ 2147483647 h 857"/>
              <a:gd name="T74" fmla="*/ 2147483647 w 609"/>
              <a:gd name="T75" fmla="*/ 2147483647 h 857"/>
              <a:gd name="T76" fmla="*/ 2147483647 w 609"/>
              <a:gd name="T77" fmla="*/ 2147483647 h 857"/>
              <a:gd name="T78" fmla="*/ 2147483647 w 609"/>
              <a:gd name="T79" fmla="*/ 2147483647 h 857"/>
              <a:gd name="T80" fmla="*/ 2147483647 w 609"/>
              <a:gd name="T81" fmla="*/ 2147483647 h 857"/>
              <a:gd name="T82" fmla="*/ 2147483647 w 609"/>
              <a:gd name="T83" fmla="*/ 2147483647 h 857"/>
              <a:gd name="T84" fmla="*/ 2147483647 w 609"/>
              <a:gd name="T85" fmla="*/ 2147483647 h 857"/>
              <a:gd name="T86" fmla="*/ 2147483647 w 609"/>
              <a:gd name="T87" fmla="*/ 2147483647 h 857"/>
              <a:gd name="T88" fmla="*/ 2147483647 w 609"/>
              <a:gd name="T89" fmla="*/ 2147483647 h 8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09"/>
              <a:gd name="T136" fmla="*/ 0 h 857"/>
              <a:gd name="T137" fmla="*/ 609 w 609"/>
              <a:gd name="T138" fmla="*/ 857 h 8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09" h="857">
                <a:moveTo>
                  <a:pt x="12" y="523"/>
                </a:moveTo>
                <a:cubicBezTo>
                  <a:pt x="10" y="513"/>
                  <a:pt x="10" y="507"/>
                  <a:pt x="4" y="499"/>
                </a:cubicBezTo>
                <a:cubicBezTo>
                  <a:pt x="8" y="469"/>
                  <a:pt x="8" y="477"/>
                  <a:pt x="30" y="463"/>
                </a:cubicBezTo>
                <a:cubicBezTo>
                  <a:pt x="45" y="468"/>
                  <a:pt x="38" y="468"/>
                  <a:pt x="52" y="465"/>
                </a:cubicBezTo>
                <a:cubicBezTo>
                  <a:pt x="65" y="446"/>
                  <a:pt x="66" y="457"/>
                  <a:pt x="60" y="421"/>
                </a:cubicBezTo>
                <a:cubicBezTo>
                  <a:pt x="59" y="415"/>
                  <a:pt x="52" y="403"/>
                  <a:pt x="52" y="403"/>
                </a:cubicBezTo>
                <a:cubicBezTo>
                  <a:pt x="57" y="387"/>
                  <a:pt x="60" y="371"/>
                  <a:pt x="44" y="361"/>
                </a:cubicBezTo>
                <a:cubicBezTo>
                  <a:pt x="39" y="353"/>
                  <a:pt x="33" y="347"/>
                  <a:pt x="28" y="339"/>
                </a:cubicBezTo>
                <a:cubicBezTo>
                  <a:pt x="27" y="323"/>
                  <a:pt x="25" y="308"/>
                  <a:pt x="20" y="293"/>
                </a:cubicBezTo>
                <a:cubicBezTo>
                  <a:pt x="19" y="289"/>
                  <a:pt x="20" y="283"/>
                  <a:pt x="16" y="281"/>
                </a:cubicBezTo>
                <a:cubicBezTo>
                  <a:pt x="12" y="278"/>
                  <a:pt x="4" y="273"/>
                  <a:pt x="4" y="273"/>
                </a:cubicBezTo>
                <a:cubicBezTo>
                  <a:pt x="3" y="269"/>
                  <a:pt x="0" y="263"/>
                  <a:pt x="4" y="259"/>
                </a:cubicBezTo>
                <a:cubicBezTo>
                  <a:pt x="7" y="256"/>
                  <a:pt x="16" y="251"/>
                  <a:pt x="16" y="251"/>
                </a:cubicBezTo>
                <a:cubicBezTo>
                  <a:pt x="19" y="243"/>
                  <a:pt x="23" y="243"/>
                  <a:pt x="26" y="235"/>
                </a:cubicBezTo>
                <a:cubicBezTo>
                  <a:pt x="27" y="224"/>
                  <a:pt x="26" y="212"/>
                  <a:pt x="28" y="201"/>
                </a:cubicBezTo>
                <a:cubicBezTo>
                  <a:pt x="29" y="195"/>
                  <a:pt x="65" y="181"/>
                  <a:pt x="72" y="179"/>
                </a:cubicBezTo>
                <a:cubicBezTo>
                  <a:pt x="90" y="183"/>
                  <a:pt x="85" y="193"/>
                  <a:pt x="106" y="179"/>
                </a:cubicBezTo>
                <a:cubicBezTo>
                  <a:pt x="112" y="171"/>
                  <a:pt x="115" y="163"/>
                  <a:pt x="120" y="155"/>
                </a:cubicBezTo>
                <a:cubicBezTo>
                  <a:pt x="125" y="136"/>
                  <a:pt x="129" y="108"/>
                  <a:pt x="146" y="97"/>
                </a:cubicBezTo>
                <a:cubicBezTo>
                  <a:pt x="151" y="83"/>
                  <a:pt x="146" y="86"/>
                  <a:pt x="156" y="83"/>
                </a:cubicBezTo>
                <a:cubicBezTo>
                  <a:pt x="160" y="70"/>
                  <a:pt x="173" y="70"/>
                  <a:pt x="182" y="61"/>
                </a:cubicBezTo>
                <a:cubicBezTo>
                  <a:pt x="187" y="56"/>
                  <a:pt x="200" y="47"/>
                  <a:pt x="200" y="47"/>
                </a:cubicBezTo>
                <a:cubicBezTo>
                  <a:pt x="208" y="35"/>
                  <a:pt x="204" y="16"/>
                  <a:pt x="220" y="11"/>
                </a:cubicBezTo>
                <a:cubicBezTo>
                  <a:pt x="232" y="15"/>
                  <a:pt x="251" y="5"/>
                  <a:pt x="264" y="3"/>
                </a:cubicBezTo>
                <a:cubicBezTo>
                  <a:pt x="273" y="0"/>
                  <a:pt x="277" y="2"/>
                  <a:pt x="284" y="7"/>
                </a:cubicBezTo>
                <a:cubicBezTo>
                  <a:pt x="293" y="21"/>
                  <a:pt x="301" y="25"/>
                  <a:pt x="318" y="27"/>
                </a:cubicBezTo>
                <a:cubicBezTo>
                  <a:pt x="326" y="30"/>
                  <a:pt x="327" y="33"/>
                  <a:pt x="330" y="41"/>
                </a:cubicBezTo>
                <a:cubicBezTo>
                  <a:pt x="332" y="56"/>
                  <a:pt x="331" y="83"/>
                  <a:pt x="348" y="89"/>
                </a:cubicBezTo>
                <a:cubicBezTo>
                  <a:pt x="356" y="101"/>
                  <a:pt x="356" y="102"/>
                  <a:pt x="368" y="107"/>
                </a:cubicBezTo>
                <a:cubicBezTo>
                  <a:pt x="372" y="109"/>
                  <a:pt x="380" y="111"/>
                  <a:pt x="380" y="111"/>
                </a:cubicBezTo>
                <a:cubicBezTo>
                  <a:pt x="388" y="123"/>
                  <a:pt x="386" y="141"/>
                  <a:pt x="398" y="149"/>
                </a:cubicBezTo>
                <a:cubicBezTo>
                  <a:pt x="407" y="163"/>
                  <a:pt x="402" y="158"/>
                  <a:pt x="412" y="165"/>
                </a:cubicBezTo>
                <a:cubicBezTo>
                  <a:pt x="414" y="177"/>
                  <a:pt x="416" y="180"/>
                  <a:pt x="414" y="193"/>
                </a:cubicBezTo>
                <a:cubicBezTo>
                  <a:pt x="413" y="221"/>
                  <a:pt x="410" y="232"/>
                  <a:pt x="418" y="255"/>
                </a:cubicBezTo>
                <a:cubicBezTo>
                  <a:pt x="419" y="258"/>
                  <a:pt x="421" y="265"/>
                  <a:pt x="424" y="267"/>
                </a:cubicBezTo>
                <a:cubicBezTo>
                  <a:pt x="428" y="269"/>
                  <a:pt x="436" y="271"/>
                  <a:pt x="436" y="271"/>
                </a:cubicBezTo>
                <a:cubicBezTo>
                  <a:pt x="439" y="279"/>
                  <a:pt x="454" y="290"/>
                  <a:pt x="462" y="295"/>
                </a:cubicBezTo>
                <a:cubicBezTo>
                  <a:pt x="463" y="297"/>
                  <a:pt x="464" y="299"/>
                  <a:pt x="466" y="301"/>
                </a:cubicBezTo>
                <a:cubicBezTo>
                  <a:pt x="468" y="302"/>
                  <a:pt x="471" y="302"/>
                  <a:pt x="472" y="303"/>
                </a:cubicBezTo>
                <a:cubicBezTo>
                  <a:pt x="495" y="326"/>
                  <a:pt x="469" y="308"/>
                  <a:pt x="486" y="319"/>
                </a:cubicBezTo>
                <a:cubicBezTo>
                  <a:pt x="490" y="325"/>
                  <a:pt x="499" y="333"/>
                  <a:pt x="506" y="335"/>
                </a:cubicBezTo>
                <a:cubicBezTo>
                  <a:pt x="511" y="350"/>
                  <a:pt x="523" y="349"/>
                  <a:pt x="536" y="351"/>
                </a:cubicBezTo>
                <a:cubicBezTo>
                  <a:pt x="547" y="367"/>
                  <a:pt x="540" y="360"/>
                  <a:pt x="556" y="371"/>
                </a:cubicBezTo>
                <a:cubicBezTo>
                  <a:pt x="558" y="372"/>
                  <a:pt x="562" y="375"/>
                  <a:pt x="562" y="375"/>
                </a:cubicBezTo>
                <a:cubicBezTo>
                  <a:pt x="565" y="380"/>
                  <a:pt x="575" y="389"/>
                  <a:pt x="580" y="391"/>
                </a:cubicBezTo>
                <a:cubicBezTo>
                  <a:pt x="585" y="398"/>
                  <a:pt x="591" y="406"/>
                  <a:pt x="598" y="411"/>
                </a:cubicBezTo>
                <a:cubicBezTo>
                  <a:pt x="602" y="425"/>
                  <a:pt x="609" y="447"/>
                  <a:pt x="592" y="453"/>
                </a:cubicBezTo>
                <a:cubicBezTo>
                  <a:pt x="588" y="459"/>
                  <a:pt x="581" y="464"/>
                  <a:pt x="578" y="471"/>
                </a:cubicBezTo>
                <a:cubicBezTo>
                  <a:pt x="572" y="484"/>
                  <a:pt x="568" y="497"/>
                  <a:pt x="556" y="505"/>
                </a:cubicBezTo>
                <a:cubicBezTo>
                  <a:pt x="551" y="519"/>
                  <a:pt x="550" y="523"/>
                  <a:pt x="542" y="535"/>
                </a:cubicBezTo>
                <a:cubicBezTo>
                  <a:pt x="539" y="540"/>
                  <a:pt x="527" y="541"/>
                  <a:pt x="524" y="543"/>
                </a:cubicBezTo>
                <a:cubicBezTo>
                  <a:pt x="510" y="552"/>
                  <a:pt x="495" y="556"/>
                  <a:pt x="482" y="565"/>
                </a:cubicBezTo>
                <a:cubicBezTo>
                  <a:pt x="479" y="569"/>
                  <a:pt x="475" y="572"/>
                  <a:pt x="472" y="577"/>
                </a:cubicBezTo>
                <a:cubicBezTo>
                  <a:pt x="470" y="581"/>
                  <a:pt x="468" y="589"/>
                  <a:pt x="468" y="589"/>
                </a:cubicBezTo>
                <a:cubicBezTo>
                  <a:pt x="471" y="599"/>
                  <a:pt x="471" y="593"/>
                  <a:pt x="466" y="607"/>
                </a:cubicBezTo>
                <a:cubicBezTo>
                  <a:pt x="465" y="609"/>
                  <a:pt x="464" y="613"/>
                  <a:pt x="464" y="613"/>
                </a:cubicBezTo>
                <a:cubicBezTo>
                  <a:pt x="463" y="629"/>
                  <a:pt x="461" y="637"/>
                  <a:pt x="466" y="651"/>
                </a:cubicBezTo>
                <a:cubicBezTo>
                  <a:pt x="465" y="654"/>
                  <a:pt x="464" y="665"/>
                  <a:pt x="462" y="669"/>
                </a:cubicBezTo>
                <a:cubicBezTo>
                  <a:pt x="460" y="673"/>
                  <a:pt x="454" y="681"/>
                  <a:pt x="454" y="681"/>
                </a:cubicBezTo>
                <a:cubicBezTo>
                  <a:pt x="456" y="696"/>
                  <a:pt x="457" y="714"/>
                  <a:pt x="462" y="729"/>
                </a:cubicBezTo>
                <a:cubicBezTo>
                  <a:pt x="461" y="747"/>
                  <a:pt x="462" y="760"/>
                  <a:pt x="452" y="775"/>
                </a:cubicBezTo>
                <a:cubicBezTo>
                  <a:pt x="447" y="793"/>
                  <a:pt x="440" y="768"/>
                  <a:pt x="426" y="763"/>
                </a:cubicBezTo>
                <a:cubicBezTo>
                  <a:pt x="402" y="768"/>
                  <a:pt x="409" y="769"/>
                  <a:pt x="374" y="771"/>
                </a:cubicBezTo>
                <a:cubicBezTo>
                  <a:pt x="363" y="775"/>
                  <a:pt x="358" y="776"/>
                  <a:pt x="348" y="783"/>
                </a:cubicBezTo>
                <a:cubicBezTo>
                  <a:pt x="346" y="784"/>
                  <a:pt x="342" y="787"/>
                  <a:pt x="342" y="787"/>
                </a:cubicBezTo>
                <a:cubicBezTo>
                  <a:pt x="289" y="769"/>
                  <a:pt x="305" y="792"/>
                  <a:pt x="280" y="809"/>
                </a:cubicBezTo>
                <a:cubicBezTo>
                  <a:pt x="277" y="817"/>
                  <a:pt x="273" y="816"/>
                  <a:pt x="266" y="821"/>
                </a:cubicBezTo>
                <a:cubicBezTo>
                  <a:pt x="262" y="832"/>
                  <a:pt x="262" y="842"/>
                  <a:pt x="252" y="849"/>
                </a:cubicBezTo>
                <a:cubicBezTo>
                  <a:pt x="235" y="847"/>
                  <a:pt x="232" y="843"/>
                  <a:pt x="216" y="845"/>
                </a:cubicBezTo>
                <a:cubicBezTo>
                  <a:pt x="210" y="849"/>
                  <a:pt x="198" y="857"/>
                  <a:pt x="198" y="857"/>
                </a:cubicBezTo>
                <a:cubicBezTo>
                  <a:pt x="188" y="851"/>
                  <a:pt x="193" y="855"/>
                  <a:pt x="188" y="841"/>
                </a:cubicBezTo>
                <a:cubicBezTo>
                  <a:pt x="186" y="834"/>
                  <a:pt x="176" y="823"/>
                  <a:pt x="176" y="823"/>
                </a:cubicBezTo>
                <a:cubicBezTo>
                  <a:pt x="174" y="812"/>
                  <a:pt x="175" y="807"/>
                  <a:pt x="166" y="801"/>
                </a:cubicBezTo>
                <a:cubicBezTo>
                  <a:pt x="156" y="786"/>
                  <a:pt x="135" y="785"/>
                  <a:pt x="120" y="775"/>
                </a:cubicBezTo>
                <a:cubicBezTo>
                  <a:pt x="113" y="765"/>
                  <a:pt x="119" y="757"/>
                  <a:pt x="128" y="751"/>
                </a:cubicBezTo>
                <a:cubicBezTo>
                  <a:pt x="135" y="741"/>
                  <a:pt x="135" y="737"/>
                  <a:pt x="128" y="727"/>
                </a:cubicBezTo>
                <a:cubicBezTo>
                  <a:pt x="131" y="719"/>
                  <a:pt x="129" y="718"/>
                  <a:pt x="142" y="723"/>
                </a:cubicBezTo>
                <a:cubicBezTo>
                  <a:pt x="146" y="725"/>
                  <a:pt x="154" y="731"/>
                  <a:pt x="154" y="731"/>
                </a:cubicBezTo>
                <a:cubicBezTo>
                  <a:pt x="158" y="730"/>
                  <a:pt x="163" y="732"/>
                  <a:pt x="166" y="729"/>
                </a:cubicBezTo>
                <a:cubicBezTo>
                  <a:pt x="167" y="728"/>
                  <a:pt x="174" y="698"/>
                  <a:pt x="176" y="691"/>
                </a:cubicBezTo>
                <a:cubicBezTo>
                  <a:pt x="174" y="685"/>
                  <a:pt x="172" y="679"/>
                  <a:pt x="170" y="673"/>
                </a:cubicBezTo>
                <a:cubicBezTo>
                  <a:pt x="170" y="673"/>
                  <a:pt x="147" y="666"/>
                  <a:pt x="140" y="661"/>
                </a:cubicBezTo>
                <a:cubicBezTo>
                  <a:pt x="128" y="643"/>
                  <a:pt x="133" y="636"/>
                  <a:pt x="114" y="623"/>
                </a:cubicBezTo>
                <a:cubicBezTo>
                  <a:pt x="108" y="619"/>
                  <a:pt x="95" y="617"/>
                  <a:pt x="88" y="615"/>
                </a:cubicBezTo>
                <a:cubicBezTo>
                  <a:pt x="86" y="614"/>
                  <a:pt x="82" y="613"/>
                  <a:pt x="82" y="613"/>
                </a:cubicBezTo>
                <a:cubicBezTo>
                  <a:pt x="76" y="605"/>
                  <a:pt x="68" y="604"/>
                  <a:pt x="60" y="599"/>
                </a:cubicBezTo>
                <a:cubicBezTo>
                  <a:pt x="55" y="592"/>
                  <a:pt x="47" y="584"/>
                  <a:pt x="40" y="579"/>
                </a:cubicBezTo>
                <a:cubicBezTo>
                  <a:pt x="37" y="571"/>
                  <a:pt x="26" y="562"/>
                  <a:pt x="20" y="553"/>
                </a:cubicBezTo>
                <a:cubicBezTo>
                  <a:pt x="16" y="548"/>
                  <a:pt x="12" y="535"/>
                  <a:pt x="12" y="535"/>
                </a:cubicBezTo>
                <a:cubicBezTo>
                  <a:pt x="14" y="524"/>
                  <a:pt x="16" y="527"/>
                  <a:pt x="12" y="523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32"/>
          <p:cNvSpPr>
            <a:spLocks/>
          </p:cNvSpPr>
          <p:nvPr/>
        </p:nvSpPr>
        <p:spPr bwMode="auto">
          <a:xfrm>
            <a:off x="1554163" y="1976661"/>
            <a:ext cx="1238250" cy="1016000"/>
          </a:xfrm>
          <a:custGeom>
            <a:avLst/>
            <a:gdLst>
              <a:gd name="T0" fmla="*/ 2147483647 w 648"/>
              <a:gd name="T1" fmla="*/ 2147483647 h 582"/>
              <a:gd name="T2" fmla="*/ 2147483647 w 648"/>
              <a:gd name="T3" fmla="*/ 2147483647 h 582"/>
              <a:gd name="T4" fmla="*/ 2147483647 w 648"/>
              <a:gd name="T5" fmla="*/ 2147483647 h 582"/>
              <a:gd name="T6" fmla="*/ 2147483647 w 648"/>
              <a:gd name="T7" fmla="*/ 2147483647 h 582"/>
              <a:gd name="T8" fmla="*/ 2147483647 w 648"/>
              <a:gd name="T9" fmla="*/ 2147483647 h 582"/>
              <a:gd name="T10" fmla="*/ 2147483647 w 648"/>
              <a:gd name="T11" fmla="*/ 2147483647 h 582"/>
              <a:gd name="T12" fmla="*/ 2147483647 w 648"/>
              <a:gd name="T13" fmla="*/ 2147483647 h 582"/>
              <a:gd name="T14" fmla="*/ 2147483647 w 648"/>
              <a:gd name="T15" fmla="*/ 2147483647 h 582"/>
              <a:gd name="T16" fmla="*/ 2147483647 w 648"/>
              <a:gd name="T17" fmla="*/ 2147483647 h 582"/>
              <a:gd name="T18" fmla="*/ 2147483647 w 648"/>
              <a:gd name="T19" fmla="*/ 2147483647 h 582"/>
              <a:gd name="T20" fmla="*/ 2147483647 w 648"/>
              <a:gd name="T21" fmla="*/ 2147483647 h 582"/>
              <a:gd name="T22" fmla="*/ 2147483647 w 648"/>
              <a:gd name="T23" fmla="*/ 2147483647 h 582"/>
              <a:gd name="T24" fmla="*/ 2147483647 w 648"/>
              <a:gd name="T25" fmla="*/ 2147483647 h 582"/>
              <a:gd name="T26" fmla="*/ 2147483647 w 648"/>
              <a:gd name="T27" fmla="*/ 2147483647 h 582"/>
              <a:gd name="T28" fmla="*/ 2147483647 w 648"/>
              <a:gd name="T29" fmla="*/ 2147483647 h 582"/>
              <a:gd name="T30" fmla="*/ 2147483647 w 648"/>
              <a:gd name="T31" fmla="*/ 2147483647 h 582"/>
              <a:gd name="T32" fmla="*/ 2147483647 w 648"/>
              <a:gd name="T33" fmla="*/ 2147483647 h 582"/>
              <a:gd name="T34" fmla="*/ 2147483647 w 648"/>
              <a:gd name="T35" fmla="*/ 2147483647 h 582"/>
              <a:gd name="T36" fmla="*/ 2147483647 w 648"/>
              <a:gd name="T37" fmla="*/ 2147483647 h 582"/>
              <a:gd name="T38" fmla="*/ 0 w 648"/>
              <a:gd name="T39" fmla="*/ 2147483647 h 582"/>
              <a:gd name="T40" fmla="*/ 2147483647 w 648"/>
              <a:gd name="T41" fmla="*/ 2147483647 h 582"/>
              <a:gd name="T42" fmla="*/ 2147483647 w 648"/>
              <a:gd name="T43" fmla="*/ 2147483647 h 582"/>
              <a:gd name="T44" fmla="*/ 2147483647 w 648"/>
              <a:gd name="T45" fmla="*/ 2147483647 h 582"/>
              <a:gd name="T46" fmla="*/ 2147483647 w 648"/>
              <a:gd name="T47" fmla="*/ 2147483647 h 582"/>
              <a:gd name="T48" fmla="*/ 2147483647 w 648"/>
              <a:gd name="T49" fmla="*/ 2147483647 h 582"/>
              <a:gd name="T50" fmla="*/ 2147483647 w 648"/>
              <a:gd name="T51" fmla="*/ 2147483647 h 582"/>
              <a:gd name="T52" fmla="*/ 2147483647 w 648"/>
              <a:gd name="T53" fmla="*/ 2147483647 h 582"/>
              <a:gd name="T54" fmla="*/ 2147483647 w 648"/>
              <a:gd name="T55" fmla="*/ 2147483647 h 582"/>
              <a:gd name="T56" fmla="*/ 2147483647 w 648"/>
              <a:gd name="T57" fmla="*/ 2147483647 h 582"/>
              <a:gd name="T58" fmla="*/ 2147483647 w 648"/>
              <a:gd name="T59" fmla="*/ 2147483647 h 582"/>
              <a:gd name="T60" fmla="*/ 2147483647 w 648"/>
              <a:gd name="T61" fmla="*/ 2147483647 h 582"/>
              <a:gd name="T62" fmla="*/ 2147483647 w 648"/>
              <a:gd name="T63" fmla="*/ 2147483647 h 582"/>
              <a:gd name="T64" fmla="*/ 2147483647 w 648"/>
              <a:gd name="T65" fmla="*/ 2147483647 h 582"/>
              <a:gd name="T66" fmla="*/ 2147483647 w 648"/>
              <a:gd name="T67" fmla="*/ 2147483647 h 5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48"/>
              <a:gd name="T103" fmla="*/ 0 h 582"/>
              <a:gd name="T104" fmla="*/ 648 w 648"/>
              <a:gd name="T105" fmla="*/ 582 h 5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48" h="582">
                <a:moveTo>
                  <a:pt x="562" y="28"/>
                </a:moveTo>
                <a:cubicBezTo>
                  <a:pt x="577" y="23"/>
                  <a:pt x="577" y="19"/>
                  <a:pt x="586" y="6"/>
                </a:cubicBezTo>
                <a:cubicBezTo>
                  <a:pt x="588" y="3"/>
                  <a:pt x="602" y="1"/>
                  <a:pt x="606" y="0"/>
                </a:cubicBezTo>
                <a:cubicBezTo>
                  <a:pt x="617" y="2"/>
                  <a:pt x="627" y="4"/>
                  <a:pt x="638" y="8"/>
                </a:cubicBezTo>
                <a:cubicBezTo>
                  <a:pt x="647" y="22"/>
                  <a:pt x="644" y="15"/>
                  <a:pt x="648" y="26"/>
                </a:cubicBezTo>
                <a:cubicBezTo>
                  <a:pt x="642" y="44"/>
                  <a:pt x="639" y="39"/>
                  <a:pt x="620" y="42"/>
                </a:cubicBezTo>
                <a:cubicBezTo>
                  <a:pt x="617" y="45"/>
                  <a:pt x="604" y="62"/>
                  <a:pt x="600" y="64"/>
                </a:cubicBezTo>
                <a:cubicBezTo>
                  <a:pt x="594" y="67"/>
                  <a:pt x="580" y="70"/>
                  <a:pt x="580" y="70"/>
                </a:cubicBezTo>
                <a:cubicBezTo>
                  <a:pt x="572" y="82"/>
                  <a:pt x="561" y="90"/>
                  <a:pt x="556" y="104"/>
                </a:cubicBezTo>
                <a:cubicBezTo>
                  <a:pt x="554" y="124"/>
                  <a:pt x="549" y="144"/>
                  <a:pt x="546" y="164"/>
                </a:cubicBezTo>
                <a:cubicBezTo>
                  <a:pt x="545" y="168"/>
                  <a:pt x="538" y="174"/>
                  <a:pt x="536" y="176"/>
                </a:cubicBezTo>
                <a:cubicBezTo>
                  <a:pt x="527" y="186"/>
                  <a:pt x="525" y="201"/>
                  <a:pt x="518" y="212"/>
                </a:cubicBezTo>
                <a:cubicBezTo>
                  <a:pt x="515" y="223"/>
                  <a:pt x="512" y="235"/>
                  <a:pt x="510" y="246"/>
                </a:cubicBezTo>
                <a:cubicBezTo>
                  <a:pt x="512" y="255"/>
                  <a:pt x="515" y="260"/>
                  <a:pt x="518" y="268"/>
                </a:cubicBezTo>
                <a:cubicBezTo>
                  <a:pt x="515" y="277"/>
                  <a:pt x="517" y="282"/>
                  <a:pt x="522" y="290"/>
                </a:cubicBezTo>
                <a:cubicBezTo>
                  <a:pt x="518" y="317"/>
                  <a:pt x="509" y="326"/>
                  <a:pt x="502" y="348"/>
                </a:cubicBezTo>
                <a:cubicBezTo>
                  <a:pt x="509" y="399"/>
                  <a:pt x="517" y="388"/>
                  <a:pt x="446" y="390"/>
                </a:cubicBezTo>
                <a:cubicBezTo>
                  <a:pt x="440" y="399"/>
                  <a:pt x="437" y="406"/>
                  <a:pt x="428" y="412"/>
                </a:cubicBezTo>
                <a:cubicBezTo>
                  <a:pt x="423" y="419"/>
                  <a:pt x="415" y="427"/>
                  <a:pt x="408" y="432"/>
                </a:cubicBezTo>
                <a:cubicBezTo>
                  <a:pt x="403" y="440"/>
                  <a:pt x="397" y="449"/>
                  <a:pt x="390" y="454"/>
                </a:cubicBezTo>
                <a:cubicBezTo>
                  <a:pt x="386" y="465"/>
                  <a:pt x="366" y="487"/>
                  <a:pt x="356" y="494"/>
                </a:cubicBezTo>
                <a:cubicBezTo>
                  <a:pt x="349" y="505"/>
                  <a:pt x="356" y="496"/>
                  <a:pt x="346" y="502"/>
                </a:cubicBezTo>
                <a:cubicBezTo>
                  <a:pt x="342" y="504"/>
                  <a:pt x="334" y="510"/>
                  <a:pt x="334" y="510"/>
                </a:cubicBezTo>
                <a:cubicBezTo>
                  <a:pt x="331" y="515"/>
                  <a:pt x="318" y="520"/>
                  <a:pt x="318" y="520"/>
                </a:cubicBezTo>
                <a:cubicBezTo>
                  <a:pt x="311" y="519"/>
                  <a:pt x="303" y="520"/>
                  <a:pt x="296" y="518"/>
                </a:cubicBezTo>
                <a:cubicBezTo>
                  <a:pt x="290" y="517"/>
                  <a:pt x="275" y="485"/>
                  <a:pt x="268" y="478"/>
                </a:cubicBezTo>
                <a:cubicBezTo>
                  <a:pt x="254" y="480"/>
                  <a:pt x="252" y="485"/>
                  <a:pt x="240" y="488"/>
                </a:cubicBezTo>
                <a:cubicBezTo>
                  <a:pt x="227" y="485"/>
                  <a:pt x="216" y="482"/>
                  <a:pt x="202" y="488"/>
                </a:cubicBezTo>
                <a:cubicBezTo>
                  <a:pt x="198" y="490"/>
                  <a:pt x="197" y="497"/>
                  <a:pt x="194" y="500"/>
                </a:cubicBezTo>
                <a:cubicBezTo>
                  <a:pt x="190" y="504"/>
                  <a:pt x="182" y="512"/>
                  <a:pt x="182" y="512"/>
                </a:cubicBezTo>
                <a:cubicBezTo>
                  <a:pt x="179" y="522"/>
                  <a:pt x="176" y="535"/>
                  <a:pt x="166" y="538"/>
                </a:cubicBezTo>
                <a:cubicBezTo>
                  <a:pt x="156" y="548"/>
                  <a:pt x="151" y="546"/>
                  <a:pt x="138" y="542"/>
                </a:cubicBezTo>
                <a:cubicBezTo>
                  <a:pt x="131" y="543"/>
                  <a:pt x="122" y="541"/>
                  <a:pt x="116" y="546"/>
                </a:cubicBezTo>
                <a:cubicBezTo>
                  <a:pt x="109" y="551"/>
                  <a:pt x="98" y="564"/>
                  <a:pt x="98" y="564"/>
                </a:cubicBezTo>
                <a:cubicBezTo>
                  <a:pt x="96" y="571"/>
                  <a:pt x="92" y="575"/>
                  <a:pt x="90" y="582"/>
                </a:cubicBezTo>
                <a:cubicBezTo>
                  <a:pt x="74" y="580"/>
                  <a:pt x="72" y="576"/>
                  <a:pt x="66" y="562"/>
                </a:cubicBezTo>
                <a:cubicBezTo>
                  <a:pt x="63" y="556"/>
                  <a:pt x="62" y="550"/>
                  <a:pt x="60" y="544"/>
                </a:cubicBezTo>
                <a:cubicBezTo>
                  <a:pt x="59" y="542"/>
                  <a:pt x="58" y="538"/>
                  <a:pt x="58" y="538"/>
                </a:cubicBezTo>
                <a:cubicBezTo>
                  <a:pt x="57" y="529"/>
                  <a:pt x="58" y="519"/>
                  <a:pt x="56" y="510"/>
                </a:cubicBezTo>
                <a:cubicBezTo>
                  <a:pt x="53" y="499"/>
                  <a:pt x="12" y="483"/>
                  <a:pt x="0" y="480"/>
                </a:cubicBezTo>
                <a:cubicBezTo>
                  <a:pt x="9" y="474"/>
                  <a:pt x="13" y="468"/>
                  <a:pt x="22" y="462"/>
                </a:cubicBezTo>
                <a:cubicBezTo>
                  <a:pt x="32" y="448"/>
                  <a:pt x="27" y="453"/>
                  <a:pt x="36" y="444"/>
                </a:cubicBezTo>
                <a:cubicBezTo>
                  <a:pt x="33" y="431"/>
                  <a:pt x="29" y="438"/>
                  <a:pt x="26" y="424"/>
                </a:cubicBezTo>
                <a:cubicBezTo>
                  <a:pt x="29" y="388"/>
                  <a:pt x="27" y="397"/>
                  <a:pt x="54" y="388"/>
                </a:cubicBezTo>
                <a:cubicBezTo>
                  <a:pt x="66" y="351"/>
                  <a:pt x="103" y="364"/>
                  <a:pt x="134" y="354"/>
                </a:cubicBezTo>
                <a:cubicBezTo>
                  <a:pt x="140" y="355"/>
                  <a:pt x="146" y="354"/>
                  <a:pt x="152" y="356"/>
                </a:cubicBezTo>
                <a:cubicBezTo>
                  <a:pt x="154" y="357"/>
                  <a:pt x="154" y="361"/>
                  <a:pt x="156" y="362"/>
                </a:cubicBezTo>
                <a:cubicBezTo>
                  <a:pt x="160" y="364"/>
                  <a:pt x="168" y="366"/>
                  <a:pt x="168" y="366"/>
                </a:cubicBezTo>
                <a:cubicBezTo>
                  <a:pt x="175" y="365"/>
                  <a:pt x="185" y="368"/>
                  <a:pt x="190" y="362"/>
                </a:cubicBezTo>
                <a:cubicBezTo>
                  <a:pt x="196" y="354"/>
                  <a:pt x="190" y="351"/>
                  <a:pt x="200" y="344"/>
                </a:cubicBezTo>
                <a:cubicBezTo>
                  <a:pt x="201" y="337"/>
                  <a:pt x="202" y="328"/>
                  <a:pt x="208" y="322"/>
                </a:cubicBezTo>
                <a:cubicBezTo>
                  <a:pt x="213" y="317"/>
                  <a:pt x="226" y="314"/>
                  <a:pt x="226" y="314"/>
                </a:cubicBezTo>
                <a:cubicBezTo>
                  <a:pt x="230" y="302"/>
                  <a:pt x="234" y="287"/>
                  <a:pt x="244" y="280"/>
                </a:cubicBezTo>
                <a:cubicBezTo>
                  <a:pt x="246" y="273"/>
                  <a:pt x="247" y="266"/>
                  <a:pt x="250" y="260"/>
                </a:cubicBezTo>
                <a:cubicBezTo>
                  <a:pt x="252" y="256"/>
                  <a:pt x="258" y="248"/>
                  <a:pt x="258" y="248"/>
                </a:cubicBezTo>
                <a:cubicBezTo>
                  <a:pt x="260" y="231"/>
                  <a:pt x="262" y="222"/>
                  <a:pt x="244" y="218"/>
                </a:cubicBezTo>
                <a:cubicBezTo>
                  <a:pt x="234" y="220"/>
                  <a:pt x="232" y="225"/>
                  <a:pt x="226" y="216"/>
                </a:cubicBezTo>
                <a:cubicBezTo>
                  <a:pt x="229" y="202"/>
                  <a:pt x="236" y="200"/>
                  <a:pt x="246" y="190"/>
                </a:cubicBezTo>
                <a:cubicBezTo>
                  <a:pt x="249" y="181"/>
                  <a:pt x="253" y="175"/>
                  <a:pt x="256" y="166"/>
                </a:cubicBezTo>
                <a:cubicBezTo>
                  <a:pt x="254" y="153"/>
                  <a:pt x="249" y="143"/>
                  <a:pt x="238" y="136"/>
                </a:cubicBezTo>
                <a:cubicBezTo>
                  <a:pt x="234" y="130"/>
                  <a:pt x="222" y="122"/>
                  <a:pt x="222" y="122"/>
                </a:cubicBezTo>
                <a:cubicBezTo>
                  <a:pt x="218" y="111"/>
                  <a:pt x="213" y="100"/>
                  <a:pt x="206" y="90"/>
                </a:cubicBezTo>
                <a:cubicBezTo>
                  <a:pt x="202" y="85"/>
                  <a:pt x="188" y="82"/>
                  <a:pt x="188" y="82"/>
                </a:cubicBezTo>
                <a:cubicBezTo>
                  <a:pt x="186" y="83"/>
                  <a:pt x="184" y="83"/>
                  <a:pt x="182" y="84"/>
                </a:cubicBezTo>
                <a:cubicBezTo>
                  <a:pt x="180" y="85"/>
                  <a:pt x="178" y="87"/>
                  <a:pt x="176" y="88"/>
                </a:cubicBezTo>
                <a:cubicBezTo>
                  <a:pt x="172" y="90"/>
                  <a:pt x="164" y="92"/>
                  <a:pt x="164" y="92"/>
                </a:cubicBezTo>
                <a:cubicBezTo>
                  <a:pt x="142" y="90"/>
                  <a:pt x="141" y="86"/>
                  <a:pt x="134" y="66"/>
                </a:cubicBezTo>
                <a:cubicBezTo>
                  <a:pt x="135" y="63"/>
                  <a:pt x="134" y="59"/>
                  <a:pt x="136" y="56"/>
                </a:cubicBezTo>
                <a:cubicBezTo>
                  <a:pt x="143" y="46"/>
                  <a:pt x="142" y="59"/>
                  <a:pt x="142" y="5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33"/>
          <p:cNvSpPr>
            <a:spLocks/>
          </p:cNvSpPr>
          <p:nvPr/>
        </p:nvSpPr>
        <p:spPr bwMode="auto">
          <a:xfrm>
            <a:off x="5942013" y="2462436"/>
            <a:ext cx="1504950" cy="1295400"/>
          </a:xfrm>
          <a:custGeom>
            <a:avLst/>
            <a:gdLst>
              <a:gd name="T0" fmla="*/ 2147483647 w 788"/>
              <a:gd name="T1" fmla="*/ 2147483647 h 739"/>
              <a:gd name="T2" fmla="*/ 2147483647 w 788"/>
              <a:gd name="T3" fmla="*/ 2147483647 h 739"/>
              <a:gd name="T4" fmla="*/ 2147483647 w 788"/>
              <a:gd name="T5" fmla="*/ 2147483647 h 739"/>
              <a:gd name="T6" fmla="*/ 2147483647 w 788"/>
              <a:gd name="T7" fmla="*/ 2147483647 h 739"/>
              <a:gd name="T8" fmla="*/ 2147483647 w 788"/>
              <a:gd name="T9" fmla="*/ 2147483647 h 739"/>
              <a:gd name="T10" fmla="*/ 2147483647 w 788"/>
              <a:gd name="T11" fmla="*/ 2147483647 h 739"/>
              <a:gd name="T12" fmla="*/ 2147483647 w 788"/>
              <a:gd name="T13" fmla="*/ 2147483647 h 739"/>
              <a:gd name="T14" fmla="*/ 2147483647 w 788"/>
              <a:gd name="T15" fmla="*/ 2147483647 h 739"/>
              <a:gd name="T16" fmla="*/ 2147483647 w 788"/>
              <a:gd name="T17" fmla="*/ 2147483647 h 739"/>
              <a:gd name="T18" fmla="*/ 2147483647 w 788"/>
              <a:gd name="T19" fmla="*/ 2147483647 h 739"/>
              <a:gd name="T20" fmla="*/ 2147483647 w 788"/>
              <a:gd name="T21" fmla="*/ 2147483647 h 739"/>
              <a:gd name="T22" fmla="*/ 2147483647 w 788"/>
              <a:gd name="T23" fmla="*/ 2147483647 h 739"/>
              <a:gd name="T24" fmla="*/ 2147483647 w 788"/>
              <a:gd name="T25" fmla="*/ 2147483647 h 739"/>
              <a:gd name="T26" fmla="*/ 2147483647 w 788"/>
              <a:gd name="T27" fmla="*/ 2147483647 h 739"/>
              <a:gd name="T28" fmla="*/ 2147483647 w 788"/>
              <a:gd name="T29" fmla="*/ 2147483647 h 739"/>
              <a:gd name="T30" fmla="*/ 2147483647 w 788"/>
              <a:gd name="T31" fmla="*/ 2147483647 h 739"/>
              <a:gd name="T32" fmla="*/ 2147483647 w 788"/>
              <a:gd name="T33" fmla="*/ 2147483647 h 739"/>
              <a:gd name="T34" fmla="*/ 2147483647 w 788"/>
              <a:gd name="T35" fmla="*/ 2147483647 h 739"/>
              <a:gd name="T36" fmla="*/ 2147483647 w 788"/>
              <a:gd name="T37" fmla="*/ 2147483647 h 739"/>
              <a:gd name="T38" fmla="*/ 2147483647 w 788"/>
              <a:gd name="T39" fmla="*/ 2147483647 h 739"/>
              <a:gd name="T40" fmla="*/ 2147483647 w 788"/>
              <a:gd name="T41" fmla="*/ 2147483647 h 739"/>
              <a:gd name="T42" fmla="*/ 2147483647 w 788"/>
              <a:gd name="T43" fmla="*/ 2147483647 h 739"/>
              <a:gd name="T44" fmla="*/ 2147483647 w 788"/>
              <a:gd name="T45" fmla="*/ 2147483647 h 739"/>
              <a:gd name="T46" fmla="*/ 2147483647 w 788"/>
              <a:gd name="T47" fmla="*/ 2147483647 h 739"/>
              <a:gd name="T48" fmla="*/ 2147483647 w 788"/>
              <a:gd name="T49" fmla="*/ 2147483647 h 739"/>
              <a:gd name="T50" fmla="*/ 2147483647 w 788"/>
              <a:gd name="T51" fmla="*/ 2147483647 h 739"/>
              <a:gd name="T52" fmla="*/ 2147483647 w 788"/>
              <a:gd name="T53" fmla="*/ 2147483647 h 739"/>
              <a:gd name="T54" fmla="*/ 2147483647 w 788"/>
              <a:gd name="T55" fmla="*/ 2147483647 h 739"/>
              <a:gd name="T56" fmla="*/ 2147483647 w 788"/>
              <a:gd name="T57" fmla="*/ 2147483647 h 739"/>
              <a:gd name="T58" fmla="*/ 2147483647 w 788"/>
              <a:gd name="T59" fmla="*/ 2147483647 h 739"/>
              <a:gd name="T60" fmla="*/ 2147483647 w 788"/>
              <a:gd name="T61" fmla="*/ 2147483647 h 739"/>
              <a:gd name="T62" fmla="*/ 2147483647 w 788"/>
              <a:gd name="T63" fmla="*/ 2147483647 h 739"/>
              <a:gd name="T64" fmla="*/ 2147483647 w 788"/>
              <a:gd name="T65" fmla="*/ 2147483647 h 739"/>
              <a:gd name="T66" fmla="*/ 2147483647 w 788"/>
              <a:gd name="T67" fmla="*/ 2147483647 h 739"/>
              <a:gd name="T68" fmla="*/ 2147483647 w 788"/>
              <a:gd name="T69" fmla="*/ 2147483647 h 739"/>
              <a:gd name="T70" fmla="*/ 2147483647 w 788"/>
              <a:gd name="T71" fmla="*/ 2147483647 h 739"/>
              <a:gd name="T72" fmla="*/ 2147483647 w 788"/>
              <a:gd name="T73" fmla="*/ 2147483647 h 739"/>
              <a:gd name="T74" fmla="*/ 2147483647 w 788"/>
              <a:gd name="T75" fmla="*/ 2147483647 h 739"/>
              <a:gd name="T76" fmla="*/ 2147483647 w 788"/>
              <a:gd name="T77" fmla="*/ 2147483647 h 739"/>
              <a:gd name="T78" fmla="*/ 2147483647 w 788"/>
              <a:gd name="T79" fmla="*/ 2147483647 h 739"/>
              <a:gd name="T80" fmla="*/ 2147483647 w 788"/>
              <a:gd name="T81" fmla="*/ 2147483647 h 739"/>
              <a:gd name="T82" fmla="*/ 2147483647 w 788"/>
              <a:gd name="T83" fmla="*/ 2147483647 h 739"/>
              <a:gd name="T84" fmla="*/ 2147483647 w 788"/>
              <a:gd name="T85" fmla="*/ 2147483647 h 739"/>
              <a:gd name="T86" fmla="*/ 2147483647 w 788"/>
              <a:gd name="T87" fmla="*/ 2147483647 h 739"/>
              <a:gd name="T88" fmla="*/ 2147483647 w 788"/>
              <a:gd name="T89" fmla="*/ 2147483647 h 739"/>
              <a:gd name="T90" fmla="*/ 2147483647 w 788"/>
              <a:gd name="T91" fmla="*/ 2147483647 h 739"/>
              <a:gd name="T92" fmla="*/ 2147483647 w 788"/>
              <a:gd name="T93" fmla="*/ 2147483647 h 739"/>
              <a:gd name="T94" fmla="*/ 2147483647 w 788"/>
              <a:gd name="T95" fmla="*/ 2147483647 h 73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8"/>
              <a:gd name="T145" fmla="*/ 0 h 739"/>
              <a:gd name="T146" fmla="*/ 788 w 788"/>
              <a:gd name="T147" fmla="*/ 739 h 73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8" h="739">
                <a:moveTo>
                  <a:pt x="80" y="503"/>
                </a:moveTo>
                <a:cubicBezTo>
                  <a:pt x="81" y="501"/>
                  <a:pt x="81" y="499"/>
                  <a:pt x="82" y="497"/>
                </a:cubicBezTo>
                <a:cubicBezTo>
                  <a:pt x="84" y="495"/>
                  <a:pt x="87" y="495"/>
                  <a:pt x="88" y="493"/>
                </a:cubicBezTo>
                <a:cubicBezTo>
                  <a:pt x="100" y="474"/>
                  <a:pt x="84" y="486"/>
                  <a:pt x="98" y="477"/>
                </a:cubicBezTo>
                <a:cubicBezTo>
                  <a:pt x="103" y="461"/>
                  <a:pt x="96" y="446"/>
                  <a:pt x="118" y="439"/>
                </a:cubicBezTo>
                <a:cubicBezTo>
                  <a:pt x="124" y="430"/>
                  <a:pt x="135" y="419"/>
                  <a:pt x="144" y="413"/>
                </a:cubicBezTo>
                <a:cubicBezTo>
                  <a:pt x="148" y="402"/>
                  <a:pt x="150" y="389"/>
                  <a:pt x="138" y="385"/>
                </a:cubicBezTo>
                <a:cubicBezTo>
                  <a:pt x="137" y="383"/>
                  <a:pt x="138" y="380"/>
                  <a:pt x="136" y="379"/>
                </a:cubicBezTo>
                <a:cubicBezTo>
                  <a:pt x="129" y="374"/>
                  <a:pt x="109" y="368"/>
                  <a:pt x="100" y="365"/>
                </a:cubicBezTo>
                <a:cubicBezTo>
                  <a:pt x="99" y="363"/>
                  <a:pt x="98" y="361"/>
                  <a:pt x="96" y="359"/>
                </a:cubicBezTo>
                <a:cubicBezTo>
                  <a:pt x="94" y="358"/>
                  <a:pt x="91" y="359"/>
                  <a:pt x="90" y="357"/>
                </a:cubicBezTo>
                <a:cubicBezTo>
                  <a:pt x="88" y="354"/>
                  <a:pt x="86" y="345"/>
                  <a:pt x="86" y="345"/>
                </a:cubicBezTo>
                <a:cubicBezTo>
                  <a:pt x="88" y="329"/>
                  <a:pt x="86" y="328"/>
                  <a:pt x="100" y="323"/>
                </a:cubicBezTo>
                <a:cubicBezTo>
                  <a:pt x="94" y="295"/>
                  <a:pt x="69" y="308"/>
                  <a:pt x="38" y="307"/>
                </a:cubicBezTo>
                <a:cubicBezTo>
                  <a:pt x="36" y="302"/>
                  <a:pt x="27" y="292"/>
                  <a:pt x="22" y="289"/>
                </a:cubicBezTo>
                <a:cubicBezTo>
                  <a:pt x="21" y="286"/>
                  <a:pt x="20" y="282"/>
                  <a:pt x="20" y="279"/>
                </a:cubicBezTo>
                <a:cubicBezTo>
                  <a:pt x="19" y="272"/>
                  <a:pt x="19" y="266"/>
                  <a:pt x="18" y="259"/>
                </a:cubicBezTo>
                <a:cubicBezTo>
                  <a:pt x="16" y="251"/>
                  <a:pt x="10" y="235"/>
                  <a:pt x="10" y="235"/>
                </a:cubicBezTo>
                <a:cubicBezTo>
                  <a:pt x="9" y="222"/>
                  <a:pt x="16" y="198"/>
                  <a:pt x="0" y="193"/>
                </a:cubicBezTo>
                <a:cubicBezTo>
                  <a:pt x="3" y="189"/>
                  <a:pt x="6" y="178"/>
                  <a:pt x="10" y="175"/>
                </a:cubicBezTo>
                <a:cubicBezTo>
                  <a:pt x="23" y="166"/>
                  <a:pt x="45" y="166"/>
                  <a:pt x="60" y="161"/>
                </a:cubicBezTo>
                <a:cubicBezTo>
                  <a:pt x="61" y="159"/>
                  <a:pt x="62" y="157"/>
                  <a:pt x="64" y="155"/>
                </a:cubicBezTo>
                <a:cubicBezTo>
                  <a:pt x="66" y="154"/>
                  <a:pt x="69" y="155"/>
                  <a:pt x="70" y="153"/>
                </a:cubicBezTo>
                <a:cubicBezTo>
                  <a:pt x="72" y="150"/>
                  <a:pt x="70" y="143"/>
                  <a:pt x="74" y="141"/>
                </a:cubicBezTo>
                <a:cubicBezTo>
                  <a:pt x="82" y="135"/>
                  <a:pt x="78" y="139"/>
                  <a:pt x="86" y="131"/>
                </a:cubicBezTo>
                <a:cubicBezTo>
                  <a:pt x="99" y="133"/>
                  <a:pt x="112" y="137"/>
                  <a:pt x="124" y="141"/>
                </a:cubicBezTo>
                <a:cubicBezTo>
                  <a:pt x="129" y="134"/>
                  <a:pt x="137" y="126"/>
                  <a:pt x="144" y="121"/>
                </a:cubicBezTo>
                <a:cubicBezTo>
                  <a:pt x="152" y="109"/>
                  <a:pt x="155" y="84"/>
                  <a:pt x="166" y="77"/>
                </a:cubicBezTo>
                <a:cubicBezTo>
                  <a:pt x="179" y="80"/>
                  <a:pt x="188" y="94"/>
                  <a:pt x="202" y="99"/>
                </a:cubicBezTo>
                <a:cubicBezTo>
                  <a:pt x="212" y="93"/>
                  <a:pt x="205" y="76"/>
                  <a:pt x="214" y="73"/>
                </a:cubicBezTo>
                <a:cubicBezTo>
                  <a:pt x="220" y="71"/>
                  <a:pt x="227" y="72"/>
                  <a:pt x="234" y="71"/>
                </a:cubicBezTo>
                <a:cubicBezTo>
                  <a:pt x="239" y="67"/>
                  <a:pt x="252" y="63"/>
                  <a:pt x="252" y="63"/>
                </a:cubicBezTo>
                <a:cubicBezTo>
                  <a:pt x="261" y="50"/>
                  <a:pt x="265" y="53"/>
                  <a:pt x="282" y="51"/>
                </a:cubicBezTo>
                <a:cubicBezTo>
                  <a:pt x="299" y="40"/>
                  <a:pt x="315" y="51"/>
                  <a:pt x="332" y="57"/>
                </a:cubicBezTo>
                <a:cubicBezTo>
                  <a:pt x="341" y="71"/>
                  <a:pt x="335" y="67"/>
                  <a:pt x="346" y="71"/>
                </a:cubicBezTo>
                <a:cubicBezTo>
                  <a:pt x="350" y="77"/>
                  <a:pt x="351" y="87"/>
                  <a:pt x="358" y="89"/>
                </a:cubicBezTo>
                <a:cubicBezTo>
                  <a:pt x="364" y="91"/>
                  <a:pt x="376" y="95"/>
                  <a:pt x="376" y="95"/>
                </a:cubicBezTo>
                <a:cubicBezTo>
                  <a:pt x="384" y="92"/>
                  <a:pt x="384" y="86"/>
                  <a:pt x="392" y="83"/>
                </a:cubicBezTo>
                <a:cubicBezTo>
                  <a:pt x="396" y="81"/>
                  <a:pt x="404" y="79"/>
                  <a:pt x="404" y="79"/>
                </a:cubicBezTo>
                <a:cubicBezTo>
                  <a:pt x="412" y="82"/>
                  <a:pt x="413" y="87"/>
                  <a:pt x="420" y="91"/>
                </a:cubicBezTo>
                <a:cubicBezTo>
                  <a:pt x="424" y="104"/>
                  <a:pt x="430" y="101"/>
                  <a:pt x="444" y="99"/>
                </a:cubicBezTo>
                <a:cubicBezTo>
                  <a:pt x="452" y="96"/>
                  <a:pt x="460" y="89"/>
                  <a:pt x="468" y="85"/>
                </a:cubicBezTo>
                <a:cubicBezTo>
                  <a:pt x="472" y="83"/>
                  <a:pt x="480" y="77"/>
                  <a:pt x="480" y="77"/>
                </a:cubicBezTo>
                <a:cubicBezTo>
                  <a:pt x="498" y="50"/>
                  <a:pt x="477" y="76"/>
                  <a:pt x="500" y="61"/>
                </a:cubicBezTo>
                <a:cubicBezTo>
                  <a:pt x="504" y="58"/>
                  <a:pt x="512" y="53"/>
                  <a:pt x="512" y="53"/>
                </a:cubicBezTo>
                <a:cubicBezTo>
                  <a:pt x="537" y="57"/>
                  <a:pt x="547" y="48"/>
                  <a:pt x="568" y="41"/>
                </a:cubicBezTo>
                <a:cubicBezTo>
                  <a:pt x="576" y="16"/>
                  <a:pt x="576" y="20"/>
                  <a:pt x="598" y="13"/>
                </a:cubicBezTo>
                <a:cubicBezTo>
                  <a:pt x="602" y="0"/>
                  <a:pt x="608" y="3"/>
                  <a:pt x="622" y="5"/>
                </a:cubicBezTo>
                <a:cubicBezTo>
                  <a:pt x="625" y="16"/>
                  <a:pt x="624" y="26"/>
                  <a:pt x="634" y="33"/>
                </a:cubicBezTo>
                <a:cubicBezTo>
                  <a:pt x="638" y="49"/>
                  <a:pt x="648" y="52"/>
                  <a:pt x="664" y="55"/>
                </a:cubicBezTo>
                <a:cubicBezTo>
                  <a:pt x="665" y="68"/>
                  <a:pt x="672" y="117"/>
                  <a:pt x="686" y="129"/>
                </a:cubicBezTo>
                <a:cubicBezTo>
                  <a:pt x="698" y="139"/>
                  <a:pt x="719" y="143"/>
                  <a:pt x="734" y="147"/>
                </a:cubicBezTo>
                <a:cubicBezTo>
                  <a:pt x="744" y="154"/>
                  <a:pt x="750" y="159"/>
                  <a:pt x="762" y="163"/>
                </a:cubicBezTo>
                <a:cubicBezTo>
                  <a:pt x="766" y="167"/>
                  <a:pt x="771" y="169"/>
                  <a:pt x="774" y="173"/>
                </a:cubicBezTo>
                <a:cubicBezTo>
                  <a:pt x="784" y="189"/>
                  <a:pt x="771" y="183"/>
                  <a:pt x="784" y="187"/>
                </a:cubicBezTo>
                <a:cubicBezTo>
                  <a:pt x="787" y="205"/>
                  <a:pt x="788" y="231"/>
                  <a:pt x="778" y="247"/>
                </a:cubicBezTo>
                <a:cubicBezTo>
                  <a:pt x="776" y="257"/>
                  <a:pt x="773" y="261"/>
                  <a:pt x="776" y="271"/>
                </a:cubicBezTo>
                <a:cubicBezTo>
                  <a:pt x="778" y="277"/>
                  <a:pt x="782" y="289"/>
                  <a:pt x="782" y="289"/>
                </a:cubicBezTo>
                <a:cubicBezTo>
                  <a:pt x="779" y="352"/>
                  <a:pt x="787" y="316"/>
                  <a:pt x="770" y="341"/>
                </a:cubicBezTo>
                <a:cubicBezTo>
                  <a:pt x="765" y="379"/>
                  <a:pt x="771" y="328"/>
                  <a:pt x="766" y="413"/>
                </a:cubicBezTo>
                <a:cubicBezTo>
                  <a:pt x="766" y="421"/>
                  <a:pt x="760" y="435"/>
                  <a:pt x="760" y="435"/>
                </a:cubicBezTo>
                <a:cubicBezTo>
                  <a:pt x="759" y="443"/>
                  <a:pt x="763" y="453"/>
                  <a:pt x="758" y="459"/>
                </a:cubicBezTo>
                <a:cubicBezTo>
                  <a:pt x="754" y="464"/>
                  <a:pt x="746" y="459"/>
                  <a:pt x="740" y="461"/>
                </a:cubicBezTo>
                <a:cubicBezTo>
                  <a:pt x="729" y="465"/>
                  <a:pt x="738" y="468"/>
                  <a:pt x="716" y="471"/>
                </a:cubicBezTo>
                <a:cubicBezTo>
                  <a:pt x="710" y="473"/>
                  <a:pt x="700" y="470"/>
                  <a:pt x="696" y="475"/>
                </a:cubicBezTo>
                <a:cubicBezTo>
                  <a:pt x="690" y="484"/>
                  <a:pt x="700" y="504"/>
                  <a:pt x="690" y="507"/>
                </a:cubicBezTo>
                <a:cubicBezTo>
                  <a:pt x="683" y="509"/>
                  <a:pt x="672" y="517"/>
                  <a:pt x="672" y="517"/>
                </a:cubicBezTo>
                <a:cubicBezTo>
                  <a:pt x="669" y="526"/>
                  <a:pt x="665" y="527"/>
                  <a:pt x="656" y="529"/>
                </a:cubicBezTo>
                <a:cubicBezTo>
                  <a:pt x="645" y="536"/>
                  <a:pt x="638" y="547"/>
                  <a:pt x="630" y="557"/>
                </a:cubicBezTo>
                <a:cubicBezTo>
                  <a:pt x="627" y="561"/>
                  <a:pt x="622" y="569"/>
                  <a:pt x="622" y="569"/>
                </a:cubicBezTo>
                <a:cubicBezTo>
                  <a:pt x="620" y="577"/>
                  <a:pt x="616" y="582"/>
                  <a:pt x="614" y="589"/>
                </a:cubicBezTo>
                <a:cubicBezTo>
                  <a:pt x="612" y="603"/>
                  <a:pt x="613" y="608"/>
                  <a:pt x="606" y="619"/>
                </a:cubicBezTo>
                <a:cubicBezTo>
                  <a:pt x="602" y="635"/>
                  <a:pt x="591" y="642"/>
                  <a:pt x="576" y="647"/>
                </a:cubicBezTo>
                <a:cubicBezTo>
                  <a:pt x="572" y="644"/>
                  <a:pt x="571" y="638"/>
                  <a:pt x="566" y="637"/>
                </a:cubicBezTo>
                <a:cubicBezTo>
                  <a:pt x="557" y="634"/>
                  <a:pt x="525" y="651"/>
                  <a:pt x="514" y="653"/>
                </a:cubicBezTo>
                <a:cubicBezTo>
                  <a:pt x="508" y="671"/>
                  <a:pt x="524" y="696"/>
                  <a:pt x="504" y="703"/>
                </a:cubicBezTo>
                <a:cubicBezTo>
                  <a:pt x="489" y="718"/>
                  <a:pt x="484" y="719"/>
                  <a:pt x="462" y="721"/>
                </a:cubicBezTo>
                <a:cubicBezTo>
                  <a:pt x="450" y="725"/>
                  <a:pt x="443" y="735"/>
                  <a:pt x="432" y="739"/>
                </a:cubicBezTo>
                <a:cubicBezTo>
                  <a:pt x="392" y="735"/>
                  <a:pt x="429" y="737"/>
                  <a:pt x="404" y="729"/>
                </a:cubicBezTo>
                <a:cubicBezTo>
                  <a:pt x="398" y="710"/>
                  <a:pt x="395" y="705"/>
                  <a:pt x="376" y="697"/>
                </a:cubicBezTo>
                <a:cubicBezTo>
                  <a:pt x="370" y="694"/>
                  <a:pt x="358" y="691"/>
                  <a:pt x="358" y="691"/>
                </a:cubicBezTo>
                <a:cubicBezTo>
                  <a:pt x="354" y="678"/>
                  <a:pt x="350" y="653"/>
                  <a:pt x="340" y="647"/>
                </a:cubicBezTo>
                <a:cubicBezTo>
                  <a:pt x="337" y="638"/>
                  <a:pt x="328" y="635"/>
                  <a:pt x="320" y="631"/>
                </a:cubicBezTo>
                <a:cubicBezTo>
                  <a:pt x="316" y="629"/>
                  <a:pt x="308" y="627"/>
                  <a:pt x="308" y="627"/>
                </a:cubicBezTo>
                <a:cubicBezTo>
                  <a:pt x="306" y="622"/>
                  <a:pt x="300" y="614"/>
                  <a:pt x="296" y="611"/>
                </a:cubicBezTo>
                <a:cubicBezTo>
                  <a:pt x="292" y="609"/>
                  <a:pt x="284" y="607"/>
                  <a:pt x="284" y="607"/>
                </a:cubicBezTo>
                <a:cubicBezTo>
                  <a:pt x="246" y="609"/>
                  <a:pt x="261" y="605"/>
                  <a:pt x="238" y="613"/>
                </a:cubicBezTo>
                <a:cubicBezTo>
                  <a:pt x="232" y="615"/>
                  <a:pt x="220" y="621"/>
                  <a:pt x="220" y="621"/>
                </a:cubicBezTo>
                <a:cubicBezTo>
                  <a:pt x="203" y="620"/>
                  <a:pt x="185" y="623"/>
                  <a:pt x="168" y="619"/>
                </a:cubicBezTo>
                <a:cubicBezTo>
                  <a:pt x="160" y="617"/>
                  <a:pt x="163" y="602"/>
                  <a:pt x="156" y="597"/>
                </a:cubicBezTo>
                <a:cubicBezTo>
                  <a:pt x="149" y="587"/>
                  <a:pt x="139" y="589"/>
                  <a:pt x="128" y="585"/>
                </a:cubicBezTo>
                <a:cubicBezTo>
                  <a:pt x="125" y="563"/>
                  <a:pt x="122" y="573"/>
                  <a:pt x="108" y="563"/>
                </a:cubicBezTo>
                <a:cubicBezTo>
                  <a:pt x="86" y="565"/>
                  <a:pt x="78" y="569"/>
                  <a:pt x="60" y="575"/>
                </a:cubicBezTo>
                <a:cubicBezTo>
                  <a:pt x="44" y="570"/>
                  <a:pt x="63" y="578"/>
                  <a:pt x="52" y="567"/>
                </a:cubicBezTo>
                <a:cubicBezTo>
                  <a:pt x="49" y="564"/>
                  <a:pt x="44" y="563"/>
                  <a:pt x="40" y="561"/>
                </a:cubicBezTo>
                <a:cubicBezTo>
                  <a:pt x="31" y="534"/>
                  <a:pt x="49" y="503"/>
                  <a:pt x="80" y="503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34"/>
          <p:cNvSpPr>
            <a:spLocks/>
          </p:cNvSpPr>
          <p:nvPr/>
        </p:nvSpPr>
        <p:spPr bwMode="auto">
          <a:xfrm>
            <a:off x="7351713" y="2503711"/>
            <a:ext cx="1093787" cy="1400175"/>
          </a:xfrm>
          <a:custGeom>
            <a:avLst/>
            <a:gdLst>
              <a:gd name="T0" fmla="*/ 2147483647 w 573"/>
              <a:gd name="T1" fmla="*/ 2147483647 h 800"/>
              <a:gd name="T2" fmla="*/ 2147483647 w 573"/>
              <a:gd name="T3" fmla="*/ 2147483647 h 800"/>
              <a:gd name="T4" fmla="*/ 2147483647 w 573"/>
              <a:gd name="T5" fmla="*/ 2147483647 h 800"/>
              <a:gd name="T6" fmla="*/ 2147483647 w 573"/>
              <a:gd name="T7" fmla="*/ 2147483647 h 800"/>
              <a:gd name="T8" fmla="*/ 2147483647 w 573"/>
              <a:gd name="T9" fmla="*/ 2147483647 h 800"/>
              <a:gd name="T10" fmla="*/ 2147483647 w 573"/>
              <a:gd name="T11" fmla="*/ 2147483647 h 800"/>
              <a:gd name="T12" fmla="*/ 2147483647 w 573"/>
              <a:gd name="T13" fmla="*/ 2147483647 h 800"/>
              <a:gd name="T14" fmla="*/ 2147483647 w 573"/>
              <a:gd name="T15" fmla="*/ 2147483647 h 800"/>
              <a:gd name="T16" fmla="*/ 2147483647 w 573"/>
              <a:gd name="T17" fmla="*/ 2147483647 h 800"/>
              <a:gd name="T18" fmla="*/ 2147483647 w 573"/>
              <a:gd name="T19" fmla="*/ 2147483647 h 800"/>
              <a:gd name="T20" fmla="*/ 2147483647 w 573"/>
              <a:gd name="T21" fmla="*/ 2147483647 h 800"/>
              <a:gd name="T22" fmla="*/ 2147483647 w 573"/>
              <a:gd name="T23" fmla="*/ 2147483647 h 800"/>
              <a:gd name="T24" fmla="*/ 2147483647 w 573"/>
              <a:gd name="T25" fmla="*/ 2147483647 h 800"/>
              <a:gd name="T26" fmla="*/ 2147483647 w 573"/>
              <a:gd name="T27" fmla="*/ 2147483647 h 800"/>
              <a:gd name="T28" fmla="*/ 2147483647 w 573"/>
              <a:gd name="T29" fmla="*/ 2147483647 h 800"/>
              <a:gd name="T30" fmla="*/ 2147483647 w 573"/>
              <a:gd name="T31" fmla="*/ 2147483647 h 800"/>
              <a:gd name="T32" fmla="*/ 2147483647 w 573"/>
              <a:gd name="T33" fmla="*/ 2147483647 h 800"/>
              <a:gd name="T34" fmla="*/ 2147483647 w 573"/>
              <a:gd name="T35" fmla="*/ 2147483647 h 800"/>
              <a:gd name="T36" fmla="*/ 2147483647 w 573"/>
              <a:gd name="T37" fmla="*/ 2147483647 h 800"/>
              <a:gd name="T38" fmla="*/ 2147483647 w 573"/>
              <a:gd name="T39" fmla="*/ 2147483647 h 800"/>
              <a:gd name="T40" fmla="*/ 2147483647 w 573"/>
              <a:gd name="T41" fmla="*/ 2147483647 h 800"/>
              <a:gd name="T42" fmla="*/ 2147483647 w 573"/>
              <a:gd name="T43" fmla="*/ 2147483647 h 800"/>
              <a:gd name="T44" fmla="*/ 2147483647 w 573"/>
              <a:gd name="T45" fmla="*/ 2147483647 h 800"/>
              <a:gd name="T46" fmla="*/ 2147483647 w 573"/>
              <a:gd name="T47" fmla="*/ 2147483647 h 800"/>
              <a:gd name="T48" fmla="*/ 2147483647 w 573"/>
              <a:gd name="T49" fmla="*/ 2147483647 h 800"/>
              <a:gd name="T50" fmla="*/ 2147483647 w 573"/>
              <a:gd name="T51" fmla="*/ 2147483647 h 800"/>
              <a:gd name="T52" fmla="*/ 2147483647 w 573"/>
              <a:gd name="T53" fmla="*/ 2147483647 h 800"/>
              <a:gd name="T54" fmla="*/ 2147483647 w 573"/>
              <a:gd name="T55" fmla="*/ 2147483647 h 800"/>
              <a:gd name="T56" fmla="*/ 2147483647 w 573"/>
              <a:gd name="T57" fmla="*/ 2147483647 h 800"/>
              <a:gd name="T58" fmla="*/ 2147483647 w 573"/>
              <a:gd name="T59" fmla="*/ 2147483647 h 800"/>
              <a:gd name="T60" fmla="*/ 2147483647 w 573"/>
              <a:gd name="T61" fmla="*/ 2147483647 h 800"/>
              <a:gd name="T62" fmla="*/ 2147483647 w 573"/>
              <a:gd name="T63" fmla="*/ 2147483647 h 800"/>
              <a:gd name="T64" fmla="*/ 2147483647 w 573"/>
              <a:gd name="T65" fmla="*/ 2147483647 h 800"/>
              <a:gd name="T66" fmla="*/ 2147483647 w 573"/>
              <a:gd name="T67" fmla="*/ 2147483647 h 800"/>
              <a:gd name="T68" fmla="*/ 2147483647 w 573"/>
              <a:gd name="T69" fmla="*/ 2147483647 h 800"/>
              <a:gd name="T70" fmla="*/ 2147483647 w 573"/>
              <a:gd name="T71" fmla="*/ 2147483647 h 800"/>
              <a:gd name="T72" fmla="*/ 2147483647 w 573"/>
              <a:gd name="T73" fmla="*/ 2147483647 h 800"/>
              <a:gd name="T74" fmla="*/ 2147483647 w 573"/>
              <a:gd name="T75" fmla="*/ 2147483647 h 800"/>
              <a:gd name="T76" fmla="*/ 2147483647 w 573"/>
              <a:gd name="T77" fmla="*/ 2147483647 h 800"/>
              <a:gd name="T78" fmla="*/ 2147483647 w 573"/>
              <a:gd name="T79" fmla="*/ 2147483647 h 800"/>
              <a:gd name="T80" fmla="*/ 2147483647 w 573"/>
              <a:gd name="T81" fmla="*/ 2147483647 h 800"/>
              <a:gd name="T82" fmla="*/ 2147483647 w 573"/>
              <a:gd name="T83" fmla="*/ 2147483647 h 800"/>
              <a:gd name="T84" fmla="*/ 2147483647 w 573"/>
              <a:gd name="T85" fmla="*/ 2147483647 h 800"/>
              <a:gd name="T86" fmla="*/ 2147483647 w 573"/>
              <a:gd name="T87" fmla="*/ 2147483647 h 8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3"/>
              <a:gd name="T133" fmla="*/ 0 h 800"/>
              <a:gd name="T134" fmla="*/ 573 w 573"/>
              <a:gd name="T135" fmla="*/ 800 h 8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3" h="800">
                <a:moveTo>
                  <a:pt x="147" y="606"/>
                </a:moveTo>
                <a:cubicBezTo>
                  <a:pt x="141" y="589"/>
                  <a:pt x="144" y="577"/>
                  <a:pt x="145" y="558"/>
                </a:cubicBezTo>
                <a:cubicBezTo>
                  <a:pt x="144" y="549"/>
                  <a:pt x="143" y="522"/>
                  <a:pt x="139" y="512"/>
                </a:cubicBezTo>
                <a:cubicBezTo>
                  <a:pt x="136" y="504"/>
                  <a:pt x="119" y="496"/>
                  <a:pt x="119" y="496"/>
                </a:cubicBezTo>
                <a:cubicBezTo>
                  <a:pt x="111" y="471"/>
                  <a:pt x="125" y="461"/>
                  <a:pt x="95" y="456"/>
                </a:cubicBezTo>
                <a:cubicBezTo>
                  <a:pt x="91" y="453"/>
                  <a:pt x="84" y="454"/>
                  <a:pt x="81" y="450"/>
                </a:cubicBezTo>
                <a:cubicBezTo>
                  <a:pt x="59" y="424"/>
                  <a:pt x="90" y="447"/>
                  <a:pt x="71" y="434"/>
                </a:cubicBezTo>
                <a:cubicBezTo>
                  <a:pt x="68" y="426"/>
                  <a:pt x="61" y="387"/>
                  <a:pt x="59" y="384"/>
                </a:cubicBezTo>
                <a:cubicBezTo>
                  <a:pt x="54" y="378"/>
                  <a:pt x="32" y="376"/>
                  <a:pt x="25" y="374"/>
                </a:cubicBezTo>
                <a:cubicBezTo>
                  <a:pt x="21" y="361"/>
                  <a:pt x="17" y="357"/>
                  <a:pt x="3" y="352"/>
                </a:cubicBezTo>
                <a:cubicBezTo>
                  <a:pt x="0" y="342"/>
                  <a:pt x="4" y="328"/>
                  <a:pt x="7" y="318"/>
                </a:cubicBezTo>
                <a:cubicBezTo>
                  <a:pt x="8" y="296"/>
                  <a:pt x="0" y="247"/>
                  <a:pt x="19" y="228"/>
                </a:cubicBezTo>
                <a:cubicBezTo>
                  <a:pt x="27" y="205"/>
                  <a:pt x="21" y="182"/>
                  <a:pt x="17" y="158"/>
                </a:cubicBezTo>
                <a:cubicBezTo>
                  <a:pt x="19" y="146"/>
                  <a:pt x="23" y="134"/>
                  <a:pt x="27" y="122"/>
                </a:cubicBezTo>
                <a:cubicBezTo>
                  <a:pt x="26" y="108"/>
                  <a:pt x="28" y="94"/>
                  <a:pt x="25" y="80"/>
                </a:cubicBezTo>
                <a:cubicBezTo>
                  <a:pt x="24" y="77"/>
                  <a:pt x="6" y="81"/>
                  <a:pt x="19" y="70"/>
                </a:cubicBezTo>
                <a:cubicBezTo>
                  <a:pt x="25" y="65"/>
                  <a:pt x="41" y="63"/>
                  <a:pt x="49" y="60"/>
                </a:cubicBezTo>
                <a:cubicBezTo>
                  <a:pt x="54" y="58"/>
                  <a:pt x="61" y="52"/>
                  <a:pt x="61" y="52"/>
                </a:cubicBezTo>
                <a:cubicBezTo>
                  <a:pt x="63" y="35"/>
                  <a:pt x="57" y="11"/>
                  <a:pt x="73" y="0"/>
                </a:cubicBezTo>
                <a:cubicBezTo>
                  <a:pt x="84" y="4"/>
                  <a:pt x="78" y="12"/>
                  <a:pt x="89" y="16"/>
                </a:cubicBezTo>
                <a:cubicBezTo>
                  <a:pt x="97" y="40"/>
                  <a:pt x="88" y="44"/>
                  <a:pt x="115" y="48"/>
                </a:cubicBezTo>
                <a:cubicBezTo>
                  <a:pt x="132" y="54"/>
                  <a:pt x="123" y="53"/>
                  <a:pt x="143" y="50"/>
                </a:cubicBezTo>
                <a:cubicBezTo>
                  <a:pt x="155" y="46"/>
                  <a:pt x="155" y="38"/>
                  <a:pt x="167" y="36"/>
                </a:cubicBezTo>
                <a:cubicBezTo>
                  <a:pt x="173" y="37"/>
                  <a:pt x="179" y="36"/>
                  <a:pt x="185" y="38"/>
                </a:cubicBezTo>
                <a:cubicBezTo>
                  <a:pt x="191" y="41"/>
                  <a:pt x="185" y="60"/>
                  <a:pt x="191" y="64"/>
                </a:cubicBezTo>
                <a:cubicBezTo>
                  <a:pt x="202" y="70"/>
                  <a:pt x="216" y="70"/>
                  <a:pt x="227" y="78"/>
                </a:cubicBezTo>
                <a:cubicBezTo>
                  <a:pt x="230" y="82"/>
                  <a:pt x="237" y="91"/>
                  <a:pt x="241" y="94"/>
                </a:cubicBezTo>
                <a:cubicBezTo>
                  <a:pt x="245" y="96"/>
                  <a:pt x="253" y="98"/>
                  <a:pt x="253" y="98"/>
                </a:cubicBezTo>
                <a:cubicBezTo>
                  <a:pt x="278" y="94"/>
                  <a:pt x="265" y="88"/>
                  <a:pt x="281" y="78"/>
                </a:cubicBezTo>
                <a:cubicBezTo>
                  <a:pt x="285" y="76"/>
                  <a:pt x="293" y="74"/>
                  <a:pt x="293" y="74"/>
                </a:cubicBezTo>
                <a:cubicBezTo>
                  <a:pt x="307" y="79"/>
                  <a:pt x="303" y="74"/>
                  <a:pt x="309" y="84"/>
                </a:cubicBezTo>
                <a:cubicBezTo>
                  <a:pt x="312" y="95"/>
                  <a:pt x="311" y="106"/>
                  <a:pt x="323" y="110"/>
                </a:cubicBezTo>
                <a:cubicBezTo>
                  <a:pt x="343" y="108"/>
                  <a:pt x="355" y="102"/>
                  <a:pt x="375" y="100"/>
                </a:cubicBezTo>
                <a:cubicBezTo>
                  <a:pt x="382" y="101"/>
                  <a:pt x="390" y="99"/>
                  <a:pt x="397" y="102"/>
                </a:cubicBezTo>
                <a:cubicBezTo>
                  <a:pt x="398" y="103"/>
                  <a:pt x="402" y="129"/>
                  <a:pt x="407" y="134"/>
                </a:cubicBezTo>
                <a:cubicBezTo>
                  <a:pt x="422" y="147"/>
                  <a:pt x="447" y="152"/>
                  <a:pt x="465" y="158"/>
                </a:cubicBezTo>
                <a:cubicBezTo>
                  <a:pt x="469" y="153"/>
                  <a:pt x="469" y="151"/>
                  <a:pt x="475" y="148"/>
                </a:cubicBezTo>
                <a:cubicBezTo>
                  <a:pt x="479" y="146"/>
                  <a:pt x="487" y="144"/>
                  <a:pt x="487" y="144"/>
                </a:cubicBezTo>
                <a:cubicBezTo>
                  <a:pt x="490" y="134"/>
                  <a:pt x="487" y="139"/>
                  <a:pt x="501" y="134"/>
                </a:cubicBezTo>
                <a:cubicBezTo>
                  <a:pt x="503" y="133"/>
                  <a:pt x="507" y="132"/>
                  <a:pt x="507" y="132"/>
                </a:cubicBezTo>
                <a:cubicBezTo>
                  <a:pt x="520" y="134"/>
                  <a:pt x="521" y="134"/>
                  <a:pt x="525" y="146"/>
                </a:cubicBezTo>
                <a:cubicBezTo>
                  <a:pt x="526" y="171"/>
                  <a:pt x="520" y="180"/>
                  <a:pt x="537" y="192"/>
                </a:cubicBezTo>
                <a:cubicBezTo>
                  <a:pt x="538" y="199"/>
                  <a:pt x="543" y="214"/>
                  <a:pt x="543" y="214"/>
                </a:cubicBezTo>
                <a:cubicBezTo>
                  <a:pt x="545" y="227"/>
                  <a:pt x="547" y="241"/>
                  <a:pt x="551" y="254"/>
                </a:cubicBezTo>
                <a:cubicBezTo>
                  <a:pt x="549" y="266"/>
                  <a:pt x="550" y="281"/>
                  <a:pt x="537" y="284"/>
                </a:cubicBezTo>
                <a:cubicBezTo>
                  <a:pt x="526" y="301"/>
                  <a:pt x="541" y="281"/>
                  <a:pt x="527" y="292"/>
                </a:cubicBezTo>
                <a:cubicBezTo>
                  <a:pt x="519" y="298"/>
                  <a:pt x="517" y="313"/>
                  <a:pt x="503" y="318"/>
                </a:cubicBezTo>
                <a:cubicBezTo>
                  <a:pt x="496" y="321"/>
                  <a:pt x="488" y="322"/>
                  <a:pt x="481" y="324"/>
                </a:cubicBezTo>
                <a:cubicBezTo>
                  <a:pt x="477" y="325"/>
                  <a:pt x="469" y="328"/>
                  <a:pt x="469" y="328"/>
                </a:cubicBezTo>
                <a:cubicBezTo>
                  <a:pt x="466" y="338"/>
                  <a:pt x="463" y="351"/>
                  <a:pt x="457" y="360"/>
                </a:cubicBezTo>
                <a:cubicBezTo>
                  <a:pt x="460" y="376"/>
                  <a:pt x="471" y="374"/>
                  <a:pt x="483" y="382"/>
                </a:cubicBezTo>
                <a:cubicBezTo>
                  <a:pt x="486" y="392"/>
                  <a:pt x="483" y="387"/>
                  <a:pt x="497" y="392"/>
                </a:cubicBezTo>
                <a:cubicBezTo>
                  <a:pt x="499" y="393"/>
                  <a:pt x="503" y="394"/>
                  <a:pt x="503" y="394"/>
                </a:cubicBezTo>
                <a:cubicBezTo>
                  <a:pt x="507" y="406"/>
                  <a:pt x="504" y="405"/>
                  <a:pt x="527" y="398"/>
                </a:cubicBezTo>
                <a:cubicBezTo>
                  <a:pt x="534" y="396"/>
                  <a:pt x="545" y="386"/>
                  <a:pt x="545" y="386"/>
                </a:cubicBezTo>
                <a:cubicBezTo>
                  <a:pt x="559" y="389"/>
                  <a:pt x="560" y="396"/>
                  <a:pt x="555" y="412"/>
                </a:cubicBezTo>
                <a:cubicBezTo>
                  <a:pt x="552" y="421"/>
                  <a:pt x="533" y="428"/>
                  <a:pt x="533" y="428"/>
                </a:cubicBezTo>
                <a:cubicBezTo>
                  <a:pt x="522" y="426"/>
                  <a:pt x="515" y="424"/>
                  <a:pt x="503" y="428"/>
                </a:cubicBezTo>
                <a:cubicBezTo>
                  <a:pt x="497" y="430"/>
                  <a:pt x="497" y="440"/>
                  <a:pt x="495" y="446"/>
                </a:cubicBezTo>
                <a:cubicBezTo>
                  <a:pt x="490" y="462"/>
                  <a:pt x="484" y="480"/>
                  <a:pt x="475" y="494"/>
                </a:cubicBezTo>
                <a:cubicBezTo>
                  <a:pt x="473" y="505"/>
                  <a:pt x="472" y="508"/>
                  <a:pt x="481" y="514"/>
                </a:cubicBezTo>
                <a:cubicBezTo>
                  <a:pt x="498" y="512"/>
                  <a:pt x="501" y="510"/>
                  <a:pt x="519" y="512"/>
                </a:cubicBezTo>
                <a:cubicBezTo>
                  <a:pt x="531" y="531"/>
                  <a:pt x="528" y="557"/>
                  <a:pt x="533" y="578"/>
                </a:cubicBezTo>
                <a:cubicBezTo>
                  <a:pt x="530" y="608"/>
                  <a:pt x="528" y="603"/>
                  <a:pt x="555" y="606"/>
                </a:cubicBezTo>
                <a:cubicBezTo>
                  <a:pt x="559" y="607"/>
                  <a:pt x="566" y="606"/>
                  <a:pt x="567" y="610"/>
                </a:cubicBezTo>
                <a:cubicBezTo>
                  <a:pt x="569" y="616"/>
                  <a:pt x="573" y="628"/>
                  <a:pt x="573" y="628"/>
                </a:cubicBezTo>
                <a:cubicBezTo>
                  <a:pt x="570" y="656"/>
                  <a:pt x="561" y="652"/>
                  <a:pt x="553" y="676"/>
                </a:cubicBezTo>
                <a:cubicBezTo>
                  <a:pt x="550" y="697"/>
                  <a:pt x="536" y="708"/>
                  <a:pt x="529" y="728"/>
                </a:cubicBezTo>
                <a:lnTo>
                  <a:pt x="539" y="750"/>
                </a:lnTo>
                <a:cubicBezTo>
                  <a:pt x="539" y="750"/>
                  <a:pt x="539" y="750"/>
                  <a:pt x="539" y="750"/>
                </a:cubicBezTo>
                <a:cubicBezTo>
                  <a:pt x="540" y="754"/>
                  <a:pt x="543" y="762"/>
                  <a:pt x="543" y="762"/>
                </a:cubicBezTo>
                <a:cubicBezTo>
                  <a:pt x="542" y="767"/>
                  <a:pt x="544" y="772"/>
                  <a:pt x="541" y="776"/>
                </a:cubicBezTo>
                <a:cubicBezTo>
                  <a:pt x="538" y="780"/>
                  <a:pt x="529" y="784"/>
                  <a:pt x="529" y="784"/>
                </a:cubicBezTo>
                <a:cubicBezTo>
                  <a:pt x="525" y="790"/>
                  <a:pt x="520" y="793"/>
                  <a:pt x="513" y="796"/>
                </a:cubicBezTo>
                <a:cubicBezTo>
                  <a:pt x="509" y="798"/>
                  <a:pt x="501" y="800"/>
                  <a:pt x="501" y="800"/>
                </a:cubicBezTo>
                <a:cubicBezTo>
                  <a:pt x="489" y="797"/>
                  <a:pt x="481" y="795"/>
                  <a:pt x="467" y="794"/>
                </a:cubicBezTo>
                <a:cubicBezTo>
                  <a:pt x="438" y="784"/>
                  <a:pt x="406" y="790"/>
                  <a:pt x="377" y="796"/>
                </a:cubicBezTo>
                <a:cubicBezTo>
                  <a:pt x="370" y="795"/>
                  <a:pt x="364" y="796"/>
                  <a:pt x="357" y="794"/>
                </a:cubicBezTo>
                <a:cubicBezTo>
                  <a:pt x="355" y="793"/>
                  <a:pt x="353" y="791"/>
                  <a:pt x="351" y="790"/>
                </a:cubicBezTo>
                <a:cubicBezTo>
                  <a:pt x="347" y="788"/>
                  <a:pt x="339" y="786"/>
                  <a:pt x="339" y="786"/>
                </a:cubicBezTo>
                <a:cubicBezTo>
                  <a:pt x="335" y="774"/>
                  <a:pt x="334" y="759"/>
                  <a:pt x="323" y="752"/>
                </a:cubicBezTo>
                <a:cubicBezTo>
                  <a:pt x="313" y="737"/>
                  <a:pt x="296" y="728"/>
                  <a:pt x="279" y="722"/>
                </a:cubicBezTo>
                <a:cubicBezTo>
                  <a:pt x="274" y="715"/>
                  <a:pt x="268" y="707"/>
                  <a:pt x="261" y="702"/>
                </a:cubicBezTo>
                <a:cubicBezTo>
                  <a:pt x="258" y="693"/>
                  <a:pt x="249" y="691"/>
                  <a:pt x="241" y="686"/>
                </a:cubicBezTo>
                <a:cubicBezTo>
                  <a:pt x="239" y="685"/>
                  <a:pt x="235" y="682"/>
                  <a:pt x="235" y="682"/>
                </a:cubicBezTo>
                <a:cubicBezTo>
                  <a:pt x="230" y="675"/>
                  <a:pt x="222" y="669"/>
                  <a:pt x="215" y="664"/>
                </a:cubicBezTo>
                <a:cubicBezTo>
                  <a:pt x="210" y="657"/>
                  <a:pt x="202" y="651"/>
                  <a:pt x="195" y="646"/>
                </a:cubicBezTo>
                <a:cubicBezTo>
                  <a:pt x="185" y="632"/>
                  <a:pt x="169" y="627"/>
                  <a:pt x="155" y="618"/>
                </a:cubicBezTo>
                <a:cubicBezTo>
                  <a:pt x="152" y="614"/>
                  <a:pt x="144" y="609"/>
                  <a:pt x="147" y="606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35"/>
          <p:cNvSpPr>
            <a:spLocks/>
          </p:cNvSpPr>
          <p:nvPr/>
        </p:nvSpPr>
        <p:spPr bwMode="auto">
          <a:xfrm>
            <a:off x="5759450" y="3937223"/>
            <a:ext cx="1517650" cy="1123950"/>
          </a:xfrm>
          <a:custGeom>
            <a:avLst/>
            <a:gdLst>
              <a:gd name="T0" fmla="*/ 2147483647 w 794"/>
              <a:gd name="T1" fmla="*/ 2147483647 h 640"/>
              <a:gd name="T2" fmla="*/ 2147483647 w 794"/>
              <a:gd name="T3" fmla="*/ 2147483647 h 640"/>
              <a:gd name="T4" fmla="*/ 2147483647 w 794"/>
              <a:gd name="T5" fmla="*/ 2147483647 h 640"/>
              <a:gd name="T6" fmla="*/ 2147483647 w 794"/>
              <a:gd name="T7" fmla="*/ 2147483647 h 640"/>
              <a:gd name="T8" fmla="*/ 2147483647 w 794"/>
              <a:gd name="T9" fmla="*/ 2147483647 h 640"/>
              <a:gd name="T10" fmla="*/ 2147483647 w 794"/>
              <a:gd name="T11" fmla="*/ 2147483647 h 640"/>
              <a:gd name="T12" fmla="*/ 2147483647 w 794"/>
              <a:gd name="T13" fmla="*/ 2147483647 h 640"/>
              <a:gd name="T14" fmla="*/ 2147483647 w 794"/>
              <a:gd name="T15" fmla="*/ 2147483647 h 640"/>
              <a:gd name="T16" fmla="*/ 2147483647 w 794"/>
              <a:gd name="T17" fmla="*/ 2147483647 h 640"/>
              <a:gd name="T18" fmla="*/ 2147483647 w 794"/>
              <a:gd name="T19" fmla="*/ 2147483647 h 640"/>
              <a:gd name="T20" fmla="*/ 2147483647 w 794"/>
              <a:gd name="T21" fmla="*/ 2147483647 h 640"/>
              <a:gd name="T22" fmla="*/ 2147483647 w 794"/>
              <a:gd name="T23" fmla="*/ 2147483647 h 640"/>
              <a:gd name="T24" fmla="*/ 2147483647 w 794"/>
              <a:gd name="T25" fmla="*/ 2147483647 h 640"/>
              <a:gd name="T26" fmla="*/ 2147483647 w 794"/>
              <a:gd name="T27" fmla="*/ 2147483647 h 640"/>
              <a:gd name="T28" fmla="*/ 2147483647 w 794"/>
              <a:gd name="T29" fmla="*/ 2147483647 h 640"/>
              <a:gd name="T30" fmla="*/ 2147483647 w 794"/>
              <a:gd name="T31" fmla="*/ 2147483647 h 640"/>
              <a:gd name="T32" fmla="*/ 2147483647 w 794"/>
              <a:gd name="T33" fmla="*/ 2147483647 h 640"/>
              <a:gd name="T34" fmla="*/ 2147483647 w 794"/>
              <a:gd name="T35" fmla="*/ 2147483647 h 640"/>
              <a:gd name="T36" fmla="*/ 2147483647 w 794"/>
              <a:gd name="T37" fmla="*/ 2147483647 h 640"/>
              <a:gd name="T38" fmla="*/ 2147483647 w 794"/>
              <a:gd name="T39" fmla="*/ 2147483647 h 640"/>
              <a:gd name="T40" fmla="*/ 2147483647 w 794"/>
              <a:gd name="T41" fmla="*/ 2147483647 h 640"/>
              <a:gd name="T42" fmla="*/ 2147483647 w 794"/>
              <a:gd name="T43" fmla="*/ 2147483647 h 640"/>
              <a:gd name="T44" fmla="*/ 2147483647 w 794"/>
              <a:gd name="T45" fmla="*/ 2147483647 h 640"/>
              <a:gd name="T46" fmla="*/ 2147483647 w 794"/>
              <a:gd name="T47" fmla="*/ 2147483647 h 640"/>
              <a:gd name="T48" fmla="*/ 2147483647 w 794"/>
              <a:gd name="T49" fmla="*/ 2147483647 h 640"/>
              <a:gd name="T50" fmla="*/ 2147483647 w 794"/>
              <a:gd name="T51" fmla="*/ 2147483647 h 640"/>
              <a:gd name="T52" fmla="*/ 2147483647 w 794"/>
              <a:gd name="T53" fmla="*/ 2147483647 h 640"/>
              <a:gd name="T54" fmla="*/ 2147483647 w 794"/>
              <a:gd name="T55" fmla="*/ 2147483647 h 640"/>
              <a:gd name="T56" fmla="*/ 2147483647 w 794"/>
              <a:gd name="T57" fmla="*/ 2147483647 h 640"/>
              <a:gd name="T58" fmla="*/ 2147483647 w 794"/>
              <a:gd name="T59" fmla="*/ 2147483647 h 640"/>
              <a:gd name="T60" fmla="*/ 2147483647 w 794"/>
              <a:gd name="T61" fmla="*/ 2147483647 h 640"/>
              <a:gd name="T62" fmla="*/ 2147483647 w 794"/>
              <a:gd name="T63" fmla="*/ 2147483647 h 640"/>
              <a:gd name="T64" fmla="*/ 2147483647 w 794"/>
              <a:gd name="T65" fmla="*/ 2147483647 h 640"/>
              <a:gd name="T66" fmla="*/ 2147483647 w 794"/>
              <a:gd name="T67" fmla="*/ 2147483647 h 640"/>
              <a:gd name="T68" fmla="*/ 2147483647 w 794"/>
              <a:gd name="T69" fmla="*/ 2147483647 h 640"/>
              <a:gd name="T70" fmla="*/ 2147483647 w 794"/>
              <a:gd name="T71" fmla="*/ 2147483647 h 640"/>
              <a:gd name="T72" fmla="*/ 2147483647 w 794"/>
              <a:gd name="T73" fmla="*/ 2147483647 h 640"/>
              <a:gd name="T74" fmla="*/ 2147483647 w 794"/>
              <a:gd name="T75" fmla="*/ 2147483647 h 640"/>
              <a:gd name="T76" fmla="*/ 2147483647 w 794"/>
              <a:gd name="T77" fmla="*/ 2147483647 h 640"/>
              <a:gd name="T78" fmla="*/ 2147483647 w 794"/>
              <a:gd name="T79" fmla="*/ 2147483647 h 640"/>
              <a:gd name="T80" fmla="*/ 2147483647 w 794"/>
              <a:gd name="T81" fmla="*/ 2147483647 h 640"/>
              <a:gd name="T82" fmla="*/ 2147483647 w 794"/>
              <a:gd name="T83" fmla="*/ 2147483647 h 640"/>
              <a:gd name="T84" fmla="*/ 2147483647 w 794"/>
              <a:gd name="T85" fmla="*/ 2147483647 h 640"/>
              <a:gd name="T86" fmla="*/ 2147483647 w 794"/>
              <a:gd name="T87" fmla="*/ 2147483647 h 640"/>
              <a:gd name="T88" fmla="*/ 2147483647 w 794"/>
              <a:gd name="T89" fmla="*/ 2147483647 h 640"/>
              <a:gd name="T90" fmla="*/ 2147483647 w 794"/>
              <a:gd name="T91" fmla="*/ 2147483647 h 640"/>
              <a:gd name="T92" fmla="*/ 2147483647 w 794"/>
              <a:gd name="T93" fmla="*/ 2147483647 h 640"/>
              <a:gd name="T94" fmla="*/ 2147483647 w 794"/>
              <a:gd name="T95" fmla="*/ 2147483647 h 640"/>
              <a:gd name="T96" fmla="*/ 2147483647 w 794"/>
              <a:gd name="T97" fmla="*/ 2147483647 h 6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4"/>
              <a:gd name="T148" fmla="*/ 0 h 640"/>
              <a:gd name="T149" fmla="*/ 794 w 794"/>
              <a:gd name="T150" fmla="*/ 640 h 6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4" h="640">
                <a:moveTo>
                  <a:pt x="90" y="382"/>
                </a:moveTo>
                <a:cubicBezTo>
                  <a:pt x="67" y="374"/>
                  <a:pt x="90" y="360"/>
                  <a:pt x="100" y="354"/>
                </a:cubicBezTo>
                <a:cubicBezTo>
                  <a:pt x="112" y="336"/>
                  <a:pt x="102" y="334"/>
                  <a:pt x="84" y="336"/>
                </a:cubicBezTo>
                <a:cubicBezTo>
                  <a:pt x="62" y="343"/>
                  <a:pt x="77" y="333"/>
                  <a:pt x="60" y="324"/>
                </a:cubicBezTo>
                <a:cubicBezTo>
                  <a:pt x="54" y="321"/>
                  <a:pt x="46" y="320"/>
                  <a:pt x="40" y="318"/>
                </a:cubicBezTo>
                <a:cubicBezTo>
                  <a:pt x="35" y="303"/>
                  <a:pt x="22" y="301"/>
                  <a:pt x="8" y="298"/>
                </a:cubicBezTo>
                <a:cubicBezTo>
                  <a:pt x="3" y="291"/>
                  <a:pt x="2" y="286"/>
                  <a:pt x="0" y="278"/>
                </a:cubicBezTo>
                <a:cubicBezTo>
                  <a:pt x="5" y="270"/>
                  <a:pt x="6" y="266"/>
                  <a:pt x="14" y="262"/>
                </a:cubicBezTo>
                <a:cubicBezTo>
                  <a:pt x="20" y="259"/>
                  <a:pt x="32" y="256"/>
                  <a:pt x="32" y="256"/>
                </a:cubicBezTo>
                <a:cubicBezTo>
                  <a:pt x="42" y="258"/>
                  <a:pt x="41" y="263"/>
                  <a:pt x="50" y="266"/>
                </a:cubicBezTo>
                <a:cubicBezTo>
                  <a:pt x="76" y="262"/>
                  <a:pt x="57" y="256"/>
                  <a:pt x="76" y="250"/>
                </a:cubicBezTo>
                <a:cubicBezTo>
                  <a:pt x="83" y="252"/>
                  <a:pt x="96" y="256"/>
                  <a:pt x="96" y="256"/>
                </a:cubicBezTo>
                <a:cubicBezTo>
                  <a:pt x="103" y="255"/>
                  <a:pt x="118" y="250"/>
                  <a:pt x="118" y="250"/>
                </a:cubicBezTo>
                <a:cubicBezTo>
                  <a:pt x="124" y="244"/>
                  <a:pt x="126" y="239"/>
                  <a:pt x="134" y="236"/>
                </a:cubicBezTo>
                <a:cubicBezTo>
                  <a:pt x="142" y="248"/>
                  <a:pt x="147" y="243"/>
                  <a:pt x="156" y="234"/>
                </a:cubicBezTo>
                <a:cubicBezTo>
                  <a:pt x="166" y="235"/>
                  <a:pt x="175" y="237"/>
                  <a:pt x="184" y="240"/>
                </a:cubicBezTo>
                <a:cubicBezTo>
                  <a:pt x="197" y="239"/>
                  <a:pt x="204" y="243"/>
                  <a:pt x="208" y="232"/>
                </a:cubicBezTo>
                <a:cubicBezTo>
                  <a:pt x="211" y="225"/>
                  <a:pt x="212" y="217"/>
                  <a:pt x="214" y="210"/>
                </a:cubicBezTo>
                <a:cubicBezTo>
                  <a:pt x="215" y="208"/>
                  <a:pt x="216" y="204"/>
                  <a:pt x="216" y="204"/>
                </a:cubicBezTo>
                <a:cubicBezTo>
                  <a:pt x="213" y="177"/>
                  <a:pt x="213" y="181"/>
                  <a:pt x="194" y="168"/>
                </a:cubicBezTo>
                <a:cubicBezTo>
                  <a:pt x="188" y="150"/>
                  <a:pt x="184" y="130"/>
                  <a:pt x="174" y="114"/>
                </a:cubicBezTo>
                <a:cubicBezTo>
                  <a:pt x="172" y="99"/>
                  <a:pt x="174" y="88"/>
                  <a:pt x="178" y="74"/>
                </a:cubicBezTo>
                <a:cubicBezTo>
                  <a:pt x="174" y="43"/>
                  <a:pt x="181" y="67"/>
                  <a:pt x="170" y="54"/>
                </a:cubicBezTo>
                <a:cubicBezTo>
                  <a:pt x="167" y="50"/>
                  <a:pt x="162" y="42"/>
                  <a:pt x="162" y="42"/>
                </a:cubicBezTo>
                <a:cubicBezTo>
                  <a:pt x="168" y="32"/>
                  <a:pt x="164" y="37"/>
                  <a:pt x="178" y="32"/>
                </a:cubicBezTo>
                <a:cubicBezTo>
                  <a:pt x="180" y="31"/>
                  <a:pt x="184" y="30"/>
                  <a:pt x="184" y="30"/>
                </a:cubicBezTo>
                <a:cubicBezTo>
                  <a:pt x="191" y="35"/>
                  <a:pt x="191" y="39"/>
                  <a:pt x="198" y="44"/>
                </a:cubicBezTo>
                <a:cubicBezTo>
                  <a:pt x="203" y="51"/>
                  <a:pt x="211" y="59"/>
                  <a:pt x="218" y="64"/>
                </a:cubicBezTo>
                <a:cubicBezTo>
                  <a:pt x="247" y="54"/>
                  <a:pt x="275" y="42"/>
                  <a:pt x="306" y="38"/>
                </a:cubicBezTo>
                <a:cubicBezTo>
                  <a:pt x="312" y="36"/>
                  <a:pt x="319" y="36"/>
                  <a:pt x="324" y="32"/>
                </a:cubicBezTo>
                <a:cubicBezTo>
                  <a:pt x="328" y="29"/>
                  <a:pt x="336" y="24"/>
                  <a:pt x="336" y="24"/>
                </a:cubicBezTo>
                <a:cubicBezTo>
                  <a:pt x="352" y="0"/>
                  <a:pt x="410" y="3"/>
                  <a:pt x="432" y="2"/>
                </a:cubicBezTo>
                <a:cubicBezTo>
                  <a:pt x="445" y="0"/>
                  <a:pt x="455" y="0"/>
                  <a:pt x="468" y="4"/>
                </a:cubicBezTo>
                <a:cubicBezTo>
                  <a:pt x="475" y="25"/>
                  <a:pt x="489" y="43"/>
                  <a:pt x="496" y="64"/>
                </a:cubicBezTo>
                <a:cubicBezTo>
                  <a:pt x="498" y="69"/>
                  <a:pt x="516" y="70"/>
                  <a:pt x="516" y="70"/>
                </a:cubicBezTo>
                <a:cubicBezTo>
                  <a:pt x="530" y="75"/>
                  <a:pt x="544" y="81"/>
                  <a:pt x="558" y="84"/>
                </a:cubicBezTo>
                <a:cubicBezTo>
                  <a:pt x="571" y="80"/>
                  <a:pt x="583" y="72"/>
                  <a:pt x="596" y="68"/>
                </a:cubicBezTo>
                <a:cubicBezTo>
                  <a:pt x="599" y="60"/>
                  <a:pt x="599" y="55"/>
                  <a:pt x="608" y="58"/>
                </a:cubicBezTo>
                <a:cubicBezTo>
                  <a:pt x="609" y="73"/>
                  <a:pt x="606" y="98"/>
                  <a:pt x="620" y="108"/>
                </a:cubicBezTo>
                <a:cubicBezTo>
                  <a:pt x="622" y="115"/>
                  <a:pt x="633" y="130"/>
                  <a:pt x="640" y="134"/>
                </a:cubicBezTo>
                <a:cubicBezTo>
                  <a:pt x="643" y="142"/>
                  <a:pt x="644" y="145"/>
                  <a:pt x="652" y="148"/>
                </a:cubicBezTo>
                <a:cubicBezTo>
                  <a:pt x="656" y="153"/>
                  <a:pt x="656" y="155"/>
                  <a:pt x="662" y="158"/>
                </a:cubicBezTo>
                <a:cubicBezTo>
                  <a:pt x="666" y="160"/>
                  <a:pt x="674" y="162"/>
                  <a:pt x="674" y="162"/>
                </a:cubicBezTo>
                <a:cubicBezTo>
                  <a:pt x="675" y="164"/>
                  <a:pt x="674" y="167"/>
                  <a:pt x="676" y="168"/>
                </a:cubicBezTo>
                <a:cubicBezTo>
                  <a:pt x="685" y="174"/>
                  <a:pt x="707" y="180"/>
                  <a:pt x="718" y="184"/>
                </a:cubicBezTo>
                <a:cubicBezTo>
                  <a:pt x="725" y="194"/>
                  <a:pt x="728" y="212"/>
                  <a:pt x="740" y="216"/>
                </a:cubicBezTo>
                <a:cubicBezTo>
                  <a:pt x="744" y="227"/>
                  <a:pt x="759" y="232"/>
                  <a:pt x="770" y="234"/>
                </a:cubicBezTo>
                <a:cubicBezTo>
                  <a:pt x="775" y="249"/>
                  <a:pt x="773" y="242"/>
                  <a:pt x="776" y="256"/>
                </a:cubicBezTo>
                <a:cubicBezTo>
                  <a:pt x="772" y="267"/>
                  <a:pt x="771" y="284"/>
                  <a:pt x="760" y="288"/>
                </a:cubicBezTo>
                <a:cubicBezTo>
                  <a:pt x="758" y="287"/>
                  <a:pt x="756" y="287"/>
                  <a:pt x="754" y="286"/>
                </a:cubicBezTo>
                <a:cubicBezTo>
                  <a:pt x="752" y="285"/>
                  <a:pt x="750" y="283"/>
                  <a:pt x="748" y="282"/>
                </a:cubicBezTo>
                <a:cubicBezTo>
                  <a:pt x="744" y="280"/>
                  <a:pt x="736" y="278"/>
                  <a:pt x="736" y="278"/>
                </a:cubicBezTo>
                <a:cubicBezTo>
                  <a:pt x="722" y="283"/>
                  <a:pt x="740" y="302"/>
                  <a:pt x="722" y="314"/>
                </a:cubicBezTo>
                <a:cubicBezTo>
                  <a:pt x="712" y="343"/>
                  <a:pt x="742" y="342"/>
                  <a:pt x="760" y="354"/>
                </a:cubicBezTo>
                <a:cubicBezTo>
                  <a:pt x="761" y="356"/>
                  <a:pt x="762" y="358"/>
                  <a:pt x="764" y="360"/>
                </a:cubicBezTo>
                <a:cubicBezTo>
                  <a:pt x="766" y="361"/>
                  <a:pt x="769" y="360"/>
                  <a:pt x="770" y="362"/>
                </a:cubicBezTo>
                <a:cubicBezTo>
                  <a:pt x="779" y="375"/>
                  <a:pt x="777" y="395"/>
                  <a:pt x="790" y="404"/>
                </a:cubicBezTo>
                <a:cubicBezTo>
                  <a:pt x="788" y="429"/>
                  <a:pt x="794" y="420"/>
                  <a:pt x="776" y="432"/>
                </a:cubicBezTo>
                <a:cubicBezTo>
                  <a:pt x="770" y="436"/>
                  <a:pt x="758" y="442"/>
                  <a:pt x="758" y="442"/>
                </a:cubicBezTo>
                <a:cubicBezTo>
                  <a:pt x="753" y="450"/>
                  <a:pt x="747" y="457"/>
                  <a:pt x="740" y="464"/>
                </a:cubicBezTo>
                <a:cubicBezTo>
                  <a:pt x="737" y="474"/>
                  <a:pt x="732" y="480"/>
                  <a:pt x="724" y="486"/>
                </a:cubicBezTo>
                <a:cubicBezTo>
                  <a:pt x="723" y="488"/>
                  <a:pt x="718" y="497"/>
                  <a:pt x="714" y="496"/>
                </a:cubicBezTo>
                <a:cubicBezTo>
                  <a:pt x="710" y="495"/>
                  <a:pt x="710" y="486"/>
                  <a:pt x="708" y="484"/>
                </a:cubicBezTo>
                <a:cubicBezTo>
                  <a:pt x="704" y="479"/>
                  <a:pt x="695" y="477"/>
                  <a:pt x="690" y="474"/>
                </a:cubicBezTo>
                <a:cubicBezTo>
                  <a:pt x="664" y="480"/>
                  <a:pt x="643" y="494"/>
                  <a:pt x="616" y="498"/>
                </a:cubicBezTo>
                <a:cubicBezTo>
                  <a:pt x="606" y="513"/>
                  <a:pt x="597" y="534"/>
                  <a:pt x="582" y="544"/>
                </a:cubicBezTo>
                <a:cubicBezTo>
                  <a:pt x="572" y="541"/>
                  <a:pt x="577" y="544"/>
                  <a:pt x="572" y="530"/>
                </a:cubicBezTo>
                <a:cubicBezTo>
                  <a:pt x="571" y="528"/>
                  <a:pt x="570" y="524"/>
                  <a:pt x="570" y="524"/>
                </a:cubicBezTo>
                <a:cubicBezTo>
                  <a:pt x="550" y="537"/>
                  <a:pt x="555" y="536"/>
                  <a:pt x="528" y="538"/>
                </a:cubicBezTo>
                <a:cubicBezTo>
                  <a:pt x="520" y="541"/>
                  <a:pt x="503" y="543"/>
                  <a:pt x="496" y="548"/>
                </a:cubicBezTo>
                <a:cubicBezTo>
                  <a:pt x="492" y="551"/>
                  <a:pt x="484" y="556"/>
                  <a:pt x="484" y="556"/>
                </a:cubicBezTo>
                <a:cubicBezTo>
                  <a:pt x="479" y="564"/>
                  <a:pt x="471" y="566"/>
                  <a:pt x="462" y="572"/>
                </a:cubicBezTo>
                <a:cubicBezTo>
                  <a:pt x="460" y="573"/>
                  <a:pt x="456" y="576"/>
                  <a:pt x="456" y="576"/>
                </a:cubicBezTo>
                <a:cubicBezTo>
                  <a:pt x="451" y="591"/>
                  <a:pt x="435" y="592"/>
                  <a:pt x="426" y="604"/>
                </a:cubicBezTo>
                <a:cubicBezTo>
                  <a:pt x="423" y="608"/>
                  <a:pt x="421" y="612"/>
                  <a:pt x="418" y="616"/>
                </a:cubicBezTo>
                <a:cubicBezTo>
                  <a:pt x="415" y="620"/>
                  <a:pt x="406" y="624"/>
                  <a:pt x="406" y="624"/>
                </a:cubicBezTo>
                <a:cubicBezTo>
                  <a:pt x="389" y="620"/>
                  <a:pt x="389" y="620"/>
                  <a:pt x="366" y="622"/>
                </a:cubicBezTo>
                <a:cubicBezTo>
                  <a:pt x="360" y="626"/>
                  <a:pt x="354" y="632"/>
                  <a:pt x="348" y="636"/>
                </a:cubicBezTo>
                <a:cubicBezTo>
                  <a:pt x="346" y="630"/>
                  <a:pt x="343" y="623"/>
                  <a:pt x="340" y="618"/>
                </a:cubicBezTo>
                <a:cubicBezTo>
                  <a:pt x="338" y="614"/>
                  <a:pt x="332" y="606"/>
                  <a:pt x="332" y="606"/>
                </a:cubicBezTo>
                <a:cubicBezTo>
                  <a:pt x="318" y="609"/>
                  <a:pt x="320" y="613"/>
                  <a:pt x="312" y="626"/>
                </a:cubicBezTo>
                <a:cubicBezTo>
                  <a:pt x="308" y="633"/>
                  <a:pt x="295" y="636"/>
                  <a:pt x="288" y="638"/>
                </a:cubicBezTo>
                <a:cubicBezTo>
                  <a:pt x="286" y="639"/>
                  <a:pt x="282" y="640"/>
                  <a:pt x="282" y="640"/>
                </a:cubicBezTo>
                <a:cubicBezTo>
                  <a:pt x="278" y="637"/>
                  <a:pt x="273" y="636"/>
                  <a:pt x="270" y="632"/>
                </a:cubicBezTo>
                <a:cubicBezTo>
                  <a:pt x="269" y="630"/>
                  <a:pt x="268" y="628"/>
                  <a:pt x="266" y="626"/>
                </a:cubicBezTo>
                <a:cubicBezTo>
                  <a:pt x="250" y="613"/>
                  <a:pt x="221" y="608"/>
                  <a:pt x="202" y="602"/>
                </a:cubicBezTo>
                <a:cubicBezTo>
                  <a:pt x="196" y="593"/>
                  <a:pt x="201" y="591"/>
                  <a:pt x="208" y="584"/>
                </a:cubicBezTo>
                <a:cubicBezTo>
                  <a:pt x="209" y="582"/>
                  <a:pt x="209" y="580"/>
                  <a:pt x="210" y="578"/>
                </a:cubicBezTo>
                <a:cubicBezTo>
                  <a:pt x="211" y="576"/>
                  <a:pt x="213" y="574"/>
                  <a:pt x="214" y="572"/>
                </a:cubicBezTo>
                <a:cubicBezTo>
                  <a:pt x="216" y="568"/>
                  <a:pt x="218" y="560"/>
                  <a:pt x="218" y="560"/>
                </a:cubicBezTo>
                <a:cubicBezTo>
                  <a:pt x="197" y="553"/>
                  <a:pt x="210" y="556"/>
                  <a:pt x="178" y="554"/>
                </a:cubicBezTo>
                <a:cubicBezTo>
                  <a:pt x="165" y="534"/>
                  <a:pt x="187" y="509"/>
                  <a:pt x="198" y="492"/>
                </a:cubicBezTo>
                <a:cubicBezTo>
                  <a:pt x="197" y="489"/>
                  <a:pt x="198" y="485"/>
                  <a:pt x="196" y="482"/>
                </a:cubicBezTo>
                <a:cubicBezTo>
                  <a:pt x="195" y="480"/>
                  <a:pt x="191" y="480"/>
                  <a:pt x="190" y="478"/>
                </a:cubicBezTo>
                <a:cubicBezTo>
                  <a:pt x="185" y="465"/>
                  <a:pt x="193" y="452"/>
                  <a:pt x="180" y="444"/>
                </a:cubicBezTo>
                <a:cubicBezTo>
                  <a:pt x="164" y="446"/>
                  <a:pt x="160" y="448"/>
                  <a:pt x="144" y="446"/>
                </a:cubicBezTo>
                <a:cubicBezTo>
                  <a:pt x="137" y="435"/>
                  <a:pt x="135" y="419"/>
                  <a:pt x="124" y="412"/>
                </a:cubicBezTo>
                <a:cubicBezTo>
                  <a:pt x="121" y="403"/>
                  <a:pt x="117" y="394"/>
                  <a:pt x="108" y="390"/>
                </a:cubicBezTo>
                <a:cubicBezTo>
                  <a:pt x="104" y="388"/>
                  <a:pt x="83" y="389"/>
                  <a:pt x="90" y="382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36"/>
          <p:cNvSpPr>
            <a:spLocks/>
          </p:cNvSpPr>
          <p:nvPr/>
        </p:nvSpPr>
        <p:spPr bwMode="auto">
          <a:xfrm>
            <a:off x="2519363" y="1984598"/>
            <a:ext cx="1131887" cy="1327150"/>
          </a:xfrm>
          <a:custGeom>
            <a:avLst/>
            <a:gdLst>
              <a:gd name="T0" fmla="*/ 2147483647 w 595"/>
              <a:gd name="T1" fmla="*/ 2147483647 h 758"/>
              <a:gd name="T2" fmla="*/ 2147483647 w 595"/>
              <a:gd name="T3" fmla="*/ 2147483647 h 758"/>
              <a:gd name="T4" fmla="*/ 2147483647 w 595"/>
              <a:gd name="T5" fmla="*/ 2147483647 h 758"/>
              <a:gd name="T6" fmla="*/ 2147483647 w 595"/>
              <a:gd name="T7" fmla="*/ 2147483647 h 758"/>
              <a:gd name="T8" fmla="*/ 2147483647 w 595"/>
              <a:gd name="T9" fmla="*/ 2147483647 h 758"/>
              <a:gd name="T10" fmla="*/ 2147483647 w 595"/>
              <a:gd name="T11" fmla="*/ 2147483647 h 758"/>
              <a:gd name="T12" fmla="*/ 2147483647 w 595"/>
              <a:gd name="T13" fmla="*/ 2147483647 h 758"/>
              <a:gd name="T14" fmla="*/ 2147483647 w 595"/>
              <a:gd name="T15" fmla="*/ 2147483647 h 758"/>
              <a:gd name="T16" fmla="*/ 2147483647 w 595"/>
              <a:gd name="T17" fmla="*/ 2147483647 h 758"/>
              <a:gd name="T18" fmla="*/ 2147483647 w 595"/>
              <a:gd name="T19" fmla="*/ 2147483647 h 758"/>
              <a:gd name="T20" fmla="*/ 2147483647 w 595"/>
              <a:gd name="T21" fmla="*/ 2147483647 h 758"/>
              <a:gd name="T22" fmla="*/ 2147483647 w 595"/>
              <a:gd name="T23" fmla="*/ 2147483647 h 758"/>
              <a:gd name="T24" fmla="*/ 2147483647 w 595"/>
              <a:gd name="T25" fmla="*/ 2147483647 h 758"/>
              <a:gd name="T26" fmla="*/ 2147483647 w 595"/>
              <a:gd name="T27" fmla="*/ 2147483647 h 758"/>
              <a:gd name="T28" fmla="*/ 2147483647 w 595"/>
              <a:gd name="T29" fmla="*/ 2147483647 h 758"/>
              <a:gd name="T30" fmla="*/ 2147483647 w 595"/>
              <a:gd name="T31" fmla="*/ 2147483647 h 758"/>
              <a:gd name="T32" fmla="*/ 2147483647 w 595"/>
              <a:gd name="T33" fmla="*/ 2147483647 h 758"/>
              <a:gd name="T34" fmla="*/ 2147483647 w 595"/>
              <a:gd name="T35" fmla="*/ 2147483647 h 758"/>
              <a:gd name="T36" fmla="*/ 2147483647 w 595"/>
              <a:gd name="T37" fmla="*/ 2147483647 h 758"/>
              <a:gd name="T38" fmla="*/ 2147483647 w 595"/>
              <a:gd name="T39" fmla="*/ 2147483647 h 758"/>
              <a:gd name="T40" fmla="*/ 2147483647 w 595"/>
              <a:gd name="T41" fmla="*/ 2147483647 h 758"/>
              <a:gd name="T42" fmla="*/ 2147483647 w 595"/>
              <a:gd name="T43" fmla="*/ 2147483647 h 758"/>
              <a:gd name="T44" fmla="*/ 2147483647 w 595"/>
              <a:gd name="T45" fmla="*/ 2147483647 h 758"/>
              <a:gd name="T46" fmla="*/ 2147483647 w 595"/>
              <a:gd name="T47" fmla="*/ 2147483647 h 758"/>
              <a:gd name="T48" fmla="*/ 2147483647 w 595"/>
              <a:gd name="T49" fmla="*/ 2147483647 h 758"/>
              <a:gd name="T50" fmla="*/ 2147483647 w 595"/>
              <a:gd name="T51" fmla="*/ 2147483647 h 758"/>
              <a:gd name="T52" fmla="*/ 2147483647 w 595"/>
              <a:gd name="T53" fmla="*/ 2147483647 h 758"/>
              <a:gd name="T54" fmla="*/ 2147483647 w 595"/>
              <a:gd name="T55" fmla="*/ 2147483647 h 758"/>
              <a:gd name="T56" fmla="*/ 2147483647 w 595"/>
              <a:gd name="T57" fmla="*/ 2147483647 h 758"/>
              <a:gd name="T58" fmla="*/ 2147483647 w 595"/>
              <a:gd name="T59" fmla="*/ 2147483647 h 758"/>
              <a:gd name="T60" fmla="*/ 2147483647 w 595"/>
              <a:gd name="T61" fmla="*/ 2147483647 h 758"/>
              <a:gd name="T62" fmla="*/ 2147483647 w 595"/>
              <a:gd name="T63" fmla="*/ 2147483647 h 758"/>
              <a:gd name="T64" fmla="*/ 2147483647 w 595"/>
              <a:gd name="T65" fmla="*/ 2147483647 h 758"/>
              <a:gd name="T66" fmla="*/ 2147483647 w 595"/>
              <a:gd name="T67" fmla="*/ 2147483647 h 758"/>
              <a:gd name="T68" fmla="*/ 2147483647 w 595"/>
              <a:gd name="T69" fmla="*/ 2147483647 h 758"/>
              <a:gd name="T70" fmla="*/ 2147483647 w 595"/>
              <a:gd name="T71" fmla="*/ 2147483647 h 758"/>
              <a:gd name="T72" fmla="*/ 2147483647 w 595"/>
              <a:gd name="T73" fmla="*/ 2147483647 h 758"/>
              <a:gd name="T74" fmla="*/ 2147483647 w 595"/>
              <a:gd name="T75" fmla="*/ 2147483647 h 758"/>
              <a:gd name="T76" fmla="*/ 2147483647 w 595"/>
              <a:gd name="T77" fmla="*/ 2147483647 h 758"/>
              <a:gd name="T78" fmla="*/ 2147483647 w 595"/>
              <a:gd name="T79" fmla="*/ 2147483647 h 758"/>
              <a:gd name="T80" fmla="*/ 2147483647 w 595"/>
              <a:gd name="T81" fmla="*/ 2147483647 h 758"/>
              <a:gd name="T82" fmla="*/ 2147483647 w 595"/>
              <a:gd name="T83" fmla="*/ 2147483647 h 7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95"/>
              <a:gd name="T127" fmla="*/ 0 h 758"/>
              <a:gd name="T128" fmla="*/ 595 w 595"/>
              <a:gd name="T129" fmla="*/ 758 h 7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95" h="758">
                <a:moveTo>
                  <a:pt x="497" y="14"/>
                </a:moveTo>
                <a:cubicBezTo>
                  <a:pt x="501" y="31"/>
                  <a:pt x="495" y="15"/>
                  <a:pt x="505" y="26"/>
                </a:cubicBezTo>
                <a:cubicBezTo>
                  <a:pt x="508" y="30"/>
                  <a:pt x="513" y="38"/>
                  <a:pt x="513" y="38"/>
                </a:cubicBezTo>
                <a:cubicBezTo>
                  <a:pt x="517" y="56"/>
                  <a:pt x="517" y="75"/>
                  <a:pt x="507" y="90"/>
                </a:cubicBezTo>
                <a:cubicBezTo>
                  <a:pt x="506" y="104"/>
                  <a:pt x="507" y="125"/>
                  <a:pt x="491" y="130"/>
                </a:cubicBezTo>
                <a:cubicBezTo>
                  <a:pt x="496" y="151"/>
                  <a:pt x="501" y="157"/>
                  <a:pt x="523" y="160"/>
                </a:cubicBezTo>
                <a:cubicBezTo>
                  <a:pt x="528" y="176"/>
                  <a:pt x="526" y="168"/>
                  <a:pt x="529" y="184"/>
                </a:cubicBezTo>
                <a:cubicBezTo>
                  <a:pt x="528" y="193"/>
                  <a:pt x="528" y="203"/>
                  <a:pt x="527" y="212"/>
                </a:cubicBezTo>
                <a:cubicBezTo>
                  <a:pt x="526" y="218"/>
                  <a:pt x="521" y="230"/>
                  <a:pt x="521" y="230"/>
                </a:cubicBezTo>
                <a:cubicBezTo>
                  <a:pt x="527" y="247"/>
                  <a:pt x="532" y="264"/>
                  <a:pt x="535" y="282"/>
                </a:cubicBezTo>
                <a:cubicBezTo>
                  <a:pt x="538" y="296"/>
                  <a:pt x="533" y="293"/>
                  <a:pt x="543" y="296"/>
                </a:cubicBezTo>
                <a:cubicBezTo>
                  <a:pt x="550" y="306"/>
                  <a:pt x="545" y="301"/>
                  <a:pt x="559" y="310"/>
                </a:cubicBezTo>
                <a:cubicBezTo>
                  <a:pt x="561" y="311"/>
                  <a:pt x="565" y="314"/>
                  <a:pt x="565" y="314"/>
                </a:cubicBezTo>
                <a:cubicBezTo>
                  <a:pt x="573" y="326"/>
                  <a:pt x="571" y="334"/>
                  <a:pt x="559" y="342"/>
                </a:cubicBezTo>
                <a:cubicBezTo>
                  <a:pt x="554" y="356"/>
                  <a:pt x="550" y="378"/>
                  <a:pt x="535" y="382"/>
                </a:cubicBezTo>
                <a:cubicBezTo>
                  <a:pt x="524" y="389"/>
                  <a:pt x="520" y="401"/>
                  <a:pt x="533" y="410"/>
                </a:cubicBezTo>
                <a:cubicBezTo>
                  <a:pt x="538" y="417"/>
                  <a:pt x="542" y="417"/>
                  <a:pt x="549" y="422"/>
                </a:cubicBezTo>
                <a:cubicBezTo>
                  <a:pt x="554" y="429"/>
                  <a:pt x="558" y="428"/>
                  <a:pt x="561" y="436"/>
                </a:cubicBezTo>
                <a:cubicBezTo>
                  <a:pt x="564" y="480"/>
                  <a:pt x="555" y="463"/>
                  <a:pt x="575" y="476"/>
                </a:cubicBezTo>
                <a:cubicBezTo>
                  <a:pt x="584" y="490"/>
                  <a:pt x="590" y="506"/>
                  <a:pt x="593" y="522"/>
                </a:cubicBezTo>
                <a:cubicBezTo>
                  <a:pt x="592" y="544"/>
                  <a:pt x="595" y="575"/>
                  <a:pt x="587" y="598"/>
                </a:cubicBezTo>
                <a:cubicBezTo>
                  <a:pt x="585" y="610"/>
                  <a:pt x="587" y="619"/>
                  <a:pt x="577" y="626"/>
                </a:cubicBezTo>
                <a:cubicBezTo>
                  <a:pt x="574" y="636"/>
                  <a:pt x="562" y="640"/>
                  <a:pt x="553" y="646"/>
                </a:cubicBezTo>
                <a:cubicBezTo>
                  <a:pt x="550" y="654"/>
                  <a:pt x="544" y="654"/>
                  <a:pt x="541" y="662"/>
                </a:cubicBezTo>
                <a:cubicBezTo>
                  <a:pt x="537" y="671"/>
                  <a:pt x="536" y="678"/>
                  <a:pt x="531" y="686"/>
                </a:cubicBezTo>
                <a:cubicBezTo>
                  <a:pt x="527" y="708"/>
                  <a:pt x="523" y="700"/>
                  <a:pt x="531" y="712"/>
                </a:cubicBezTo>
                <a:cubicBezTo>
                  <a:pt x="524" y="714"/>
                  <a:pt x="520" y="718"/>
                  <a:pt x="513" y="720"/>
                </a:cubicBezTo>
                <a:cubicBezTo>
                  <a:pt x="507" y="730"/>
                  <a:pt x="511" y="725"/>
                  <a:pt x="497" y="730"/>
                </a:cubicBezTo>
                <a:cubicBezTo>
                  <a:pt x="490" y="732"/>
                  <a:pt x="479" y="742"/>
                  <a:pt x="479" y="742"/>
                </a:cubicBezTo>
                <a:cubicBezTo>
                  <a:pt x="470" y="756"/>
                  <a:pt x="475" y="751"/>
                  <a:pt x="465" y="758"/>
                </a:cubicBezTo>
                <a:cubicBezTo>
                  <a:pt x="450" y="753"/>
                  <a:pt x="457" y="755"/>
                  <a:pt x="443" y="752"/>
                </a:cubicBezTo>
                <a:cubicBezTo>
                  <a:pt x="435" y="729"/>
                  <a:pt x="435" y="697"/>
                  <a:pt x="413" y="682"/>
                </a:cubicBezTo>
                <a:cubicBezTo>
                  <a:pt x="411" y="675"/>
                  <a:pt x="412" y="675"/>
                  <a:pt x="405" y="672"/>
                </a:cubicBezTo>
                <a:cubicBezTo>
                  <a:pt x="401" y="670"/>
                  <a:pt x="393" y="668"/>
                  <a:pt x="393" y="668"/>
                </a:cubicBezTo>
                <a:cubicBezTo>
                  <a:pt x="381" y="671"/>
                  <a:pt x="372" y="678"/>
                  <a:pt x="361" y="682"/>
                </a:cubicBezTo>
                <a:cubicBezTo>
                  <a:pt x="355" y="700"/>
                  <a:pt x="328" y="695"/>
                  <a:pt x="313" y="700"/>
                </a:cubicBezTo>
                <a:cubicBezTo>
                  <a:pt x="303" y="698"/>
                  <a:pt x="299" y="696"/>
                  <a:pt x="291" y="692"/>
                </a:cubicBezTo>
                <a:cubicBezTo>
                  <a:pt x="287" y="690"/>
                  <a:pt x="279" y="688"/>
                  <a:pt x="279" y="688"/>
                </a:cubicBezTo>
                <a:cubicBezTo>
                  <a:pt x="250" y="691"/>
                  <a:pt x="222" y="688"/>
                  <a:pt x="193" y="690"/>
                </a:cubicBezTo>
                <a:cubicBezTo>
                  <a:pt x="169" y="689"/>
                  <a:pt x="152" y="692"/>
                  <a:pt x="133" y="680"/>
                </a:cubicBezTo>
                <a:cubicBezTo>
                  <a:pt x="125" y="668"/>
                  <a:pt x="111" y="650"/>
                  <a:pt x="99" y="642"/>
                </a:cubicBezTo>
                <a:cubicBezTo>
                  <a:pt x="98" y="638"/>
                  <a:pt x="99" y="632"/>
                  <a:pt x="95" y="630"/>
                </a:cubicBezTo>
                <a:cubicBezTo>
                  <a:pt x="91" y="627"/>
                  <a:pt x="83" y="622"/>
                  <a:pt x="83" y="622"/>
                </a:cubicBezTo>
                <a:cubicBezTo>
                  <a:pt x="80" y="612"/>
                  <a:pt x="75" y="604"/>
                  <a:pt x="87" y="600"/>
                </a:cubicBezTo>
                <a:cubicBezTo>
                  <a:pt x="93" y="590"/>
                  <a:pt x="90" y="596"/>
                  <a:pt x="95" y="582"/>
                </a:cubicBezTo>
                <a:cubicBezTo>
                  <a:pt x="96" y="580"/>
                  <a:pt x="97" y="576"/>
                  <a:pt x="97" y="576"/>
                </a:cubicBezTo>
                <a:cubicBezTo>
                  <a:pt x="96" y="562"/>
                  <a:pt x="88" y="547"/>
                  <a:pt x="101" y="538"/>
                </a:cubicBezTo>
                <a:cubicBezTo>
                  <a:pt x="106" y="530"/>
                  <a:pt x="109" y="521"/>
                  <a:pt x="111" y="512"/>
                </a:cubicBezTo>
                <a:cubicBezTo>
                  <a:pt x="107" y="490"/>
                  <a:pt x="104" y="494"/>
                  <a:pt x="81" y="496"/>
                </a:cubicBezTo>
                <a:cubicBezTo>
                  <a:pt x="63" y="508"/>
                  <a:pt x="74" y="504"/>
                  <a:pt x="49" y="502"/>
                </a:cubicBezTo>
                <a:cubicBezTo>
                  <a:pt x="46" y="476"/>
                  <a:pt x="41" y="476"/>
                  <a:pt x="25" y="460"/>
                </a:cubicBezTo>
                <a:cubicBezTo>
                  <a:pt x="23" y="453"/>
                  <a:pt x="19" y="449"/>
                  <a:pt x="17" y="442"/>
                </a:cubicBezTo>
                <a:cubicBezTo>
                  <a:pt x="15" y="411"/>
                  <a:pt x="11" y="403"/>
                  <a:pt x="5" y="378"/>
                </a:cubicBezTo>
                <a:cubicBezTo>
                  <a:pt x="5" y="367"/>
                  <a:pt x="0" y="324"/>
                  <a:pt x="17" y="312"/>
                </a:cubicBezTo>
                <a:cubicBezTo>
                  <a:pt x="24" y="292"/>
                  <a:pt x="22" y="301"/>
                  <a:pt x="19" y="270"/>
                </a:cubicBezTo>
                <a:cubicBezTo>
                  <a:pt x="18" y="263"/>
                  <a:pt x="9" y="252"/>
                  <a:pt x="9" y="252"/>
                </a:cubicBezTo>
                <a:cubicBezTo>
                  <a:pt x="11" y="214"/>
                  <a:pt x="14" y="215"/>
                  <a:pt x="29" y="188"/>
                </a:cubicBezTo>
                <a:cubicBezTo>
                  <a:pt x="33" y="180"/>
                  <a:pt x="36" y="171"/>
                  <a:pt x="41" y="164"/>
                </a:cubicBezTo>
                <a:cubicBezTo>
                  <a:pt x="44" y="160"/>
                  <a:pt x="49" y="152"/>
                  <a:pt x="49" y="152"/>
                </a:cubicBezTo>
                <a:cubicBezTo>
                  <a:pt x="51" y="131"/>
                  <a:pt x="51" y="106"/>
                  <a:pt x="63" y="88"/>
                </a:cubicBezTo>
                <a:cubicBezTo>
                  <a:pt x="64" y="83"/>
                  <a:pt x="65" y="78"/>
                  <a:pt x="69" y="74"/>
                </a:cubicBezTo>
                <a:cubicBezTo>
                  <a:pt x="73" y="71"/>
                  <a:pt x="81" y="66"/>
                  <a:pt x="81" y="66"/>
                </a:cubicBezTo>
                <a:cubicBezTo>
                  <a:pt x="90" y="52"/>
                  <a:pt x="78" y="67"/>
                  <a:pt x="101" y="58"/>
                </a:cubicBezTo>
                <a:cubicBezTo>
                  <a:pt x="106" y="56"/>
                  <a:pt x="107" y="44"/>
                  <a:pt x="111" y="40"/>
                </a:cubicBezTo>
                <a:cubicBezTo>
                  <a:pt x="117" y="34"/>
                  <a:pt x="122" y="35"/>
                  <a:pt x="131" y="34"/>
                </a:cubicBezTo>
                <a:cubicBezTo>
                  <a:pt x="147" y="36"/>
                  <a:pt x="148" y="34"/>
                  <a:pt x="153" y="48"/>
                </a:cubicBezTo>
                <a:cubicBezTo>
                  <a:pt x="166" y="45"/>
                  <a:pt x="175" y="33"/>
                  <a:pt x="189" y="28"/>
                </a:cubicBezTo>
                <a:cubicBezTo>
                  <a:pt x="196" y="29"/>
                  <a:pt x="206" y="27"/>
                  <a:pt x="211" y="32"/>
                </a:cubicBezTo>
                <a:cubicBezTo>
                  <a:pt x="222" y="43"/>
                  <a:pt x="203" y="35"/>
                  <a:pt x="219" y="40"/>
                </a:cubicBezTo>
                <a:cubicBezTo>
                  <a:pt x="224" y="35"/>
                  <a:pt x="237" y="26"/>
                  <a:pt x="237" y="26"/>
                </a:cubicBezTo>
                <a:cubicBezTo>
                  <a:pt x="243" y="17"/>
                  <a:pt x="250" y="16"/>
                  <a:pt x="259" y="10"/>
                </a:cubicBezTo>
                <a:cubicBezTo>
                  <a:pt x="262" y="0"/>
                  <a:pt x="266" y="2"/>
                  <a:pt x="275" y="4"/>
                </a:cubicBezTo>
                <a:cubicBezTo>
                  <a:pt x="280" y="11"/>
                  <a:pt x="287" y="19"/>
                  <a:pt x="295" y="22"/>
                </a:cubicBezTo>
                <a:cubicBezTo>
                  <a:pt x="299" y="28"/>
                  <a:pt x="311" y="36"/>
                  <a:pt x="311" y="36"/>
                </a:cubicBezTo>
                <a:cubicBezTo>
                  <a:pt x="313" y="35"/>
                  <a:pt x="316" y="35"/>
                  <a:pt x="317" y="34"/>
                </a:cubicBezTo>
                <a:cubicBezTo>
                  <a:pt x="318" y="33"/>
                  <a:pt x="317" y="29"/>
                  <a:pt x="319" y="28"/>
                </a:cubicBezTo>
                <a:cubicBezTo>
                  <a:pt x="322" y="26"/>
                  <a:pt x="331" y="24"/>
                  <a:pt x="331" y="24"/>
                </a:cubicBezTo>
                <a:cubicBezTo>
                  <a:pt x="338" y="25"/>
                  <a:pt x="353" y="30"/>
                  <a:pt x="353" y="30"/>
                </a:cubicBezTo>
                <a:cubicBezTo>
                  <a:pt x="355" y="37"/>
                  <a:pt x="363" y="48"/>
                  <a:pt x="363" y="48"/>
                </a:cubicBezTo>
                <a:cubicBezTo>
                  <a:pt x="368" y="66"/>
                  <a:pt x="369" y="73"/>
                  <a:pt x="387" y="78"/>
                </a:cubicBezTo>
                <a:cubicBezTo>
                  <a:pt x="402" y="76"/>
                  <a:pt x="415" y="66"/>
                  <a:pt x="397" y="54"/>
                </a:cubicBezTo>
                <a:cubicBezTo>
                  <a:pt x="388" y="26"/>
                  <a:pt x="419" y="28"/>
                  <a:pt x="441" y="26"/>
                </a:cubicBezTo>
                <a:cubicBezTo>
                  <a:pt x="454" y="17"/>
                  <a:pt x="470" y="15"/>
                  <a:pt x="483" y="6"/>
                </a:cubicBezTo>
                <a:cubicBezTo>
                  <a:pt x="490" y="8"/>
                  <a:pt x="494" y="14"/>
                  <a:pt x="497" y="14"/>
                </a:cubicBezTo>
                <a:close/>
              </a:path>
            </a:pathLst>
          </a:custGeom>
          <a:solidFill>
            <a:srgbClr val="0070C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37"/>
          <p:cNvSpPr>
            <a:spLocks/>
          </p:cNvSpPr>
          <p:nvPr/>
        </p:nvSpPr>
        <p:spPr bwMode="auto">
          <a:xfrm>
            <a:off x="252413" y="3480023"/>
            <a:ext cx="1085850" cy="777875"/>
          </a:xfrm>
          <a:custGeom>
            <a:avLst/>
            <a:gdLst>
              <a:gd name="T0" fmla="*/ 2147483647 w 569"/>
              <a:gd name="T1" fmla="*/ 2147483647 h 446"/>
              <a:gd name="T2" fmla="*/ 2147483647 w 569"/>
              <a:gd name="T3" fmla="*/ 2147483647 h 446"/>
              <a:gd name="T4" fmla="*/ 2147483647 w 569"/>
              <a:gd name="T5" fmla="*/ 0 h 446"/>
              <a:gd name="T6" fmla="*/ 2147483647 w 569"/>
              <a:gd name="T7" fmla="*/ 2147483647 h 446"/>
              <a:gd name="T8" fmla="*/ 2147483647 w 569"/>
              <a:gd name="T9" fmla="*/ 2147483647 h 446"/>
              <a:gd name="T10" fmla="*/ 2147483647 w 569"/>
              <a:gd name="T11" fmla="*/ 2147483647 h 446"/>
              <a:gd name="T12" fmla="*/ 2147483647 w 569"/>
              <a:gd name="T13" fmla="*/ 2147483647 h 446"/>
              <a:gd name="T14" fmla="*/ 2147483647 w 569"/>
              <a:gd name="T15" fmla="*/ 2147483647 h 446"/>
              <a:gd name="T16" fmla="*/ 2147483647 w 569"/>
              <a:gd name="T17" fmla="*/ 2147483647 h 446"/>
              <a:gd name="T18" fmla="*/ 2147483647 w 569"/>
              <a:gd name="T19" fmla="*/ 2147483647 h 446"/>
              <a:gd name="T20" fmla="*/ 2147483647 w 569"/>
              <a:gd name="T21" fmla="*/ 2147483647 h 446"/>
              <a:gd name="T22" fmla="*/ 2147483647 w 569"/>
              <a:gd name="T23" fmla="*/ 2147483647 h 446"/>
              <a:gd name="T24" fmla="*/ 2147483647 w 569"/>
              <a:gd name="T25" fmla="*/ 2147483647 h 446"/>
              <a:gd name="T26" fmla="*/ 2147483647 w 569"/>
              <a:gd name="T27" fmla="*/ 2147483647 h 446"/>
              <a:gd name="T28" fmla="*/ 2147483647 w 569"/>
              <a:gd name="T29" fmla="*/ 2147483647 h 446"/>
              <a:gd name="T30" fmla="*/ 2147483647 w 569"/>
              <a:gd name="T31" fmla="*/ 2147483647 h 446"/>
              <a:gd name="T32" fmla="*/ 2147483647 w 569"/>
              <a:gd name="T33" fmla="*/ 2147483647 h 446"/>
              <a:gd name="T34" fmla="*/ 2147483647 w 569"/>
              <a:gd name="T35" fmla="*/ 2147483647 h 446"/>
              <a:gd name="T36" fmla="*/ 2147483647 w 569"/>
              <a:gd name="T37" fmla="*/ 2147483647 h 446"/>
              <a:gd name="T38" fmla="*/ 2147483647 w 569"/>
              <a:gd name="T39" fmla="*/ 2147483647 h 446"/>
              <a:gd name="T40" fmla="*/ 2147483647 w 569"/>
              <a:gd name="T41" fmla="*/ 2147483647 h 446"/>
              <a:gd name="T42" fmla="*/ 2147483647 w 569"/>
              <a:gd name="T43" fmla="*/ 2147483647 h 446"/>
              <a:gd name="T44" fmla="*/ 2147483647 w 569"/>
              <a:gd name="T45" fmla="*/ 2147483647 h 446"/>
              <a:gd name="T46" fmla="*/ 2147483647 w 569"/>
              <a:gd name="T47" fmla="*/ 2147483647 h 446"/>
              <a:gd name="T48" fmla="*/ 2147483647 w 569"/>
              <a:gd name="T49" fmla="*/ 2147483647 h 446"/>
              <a:gd name="T50" fmla="*/ 2147483647 w 569"/>
              <a:gd name="T51" fmla="*/ 2147483647 h 446"/>
              <a:gd name="T52" fmla="*/ 2147483647 w 569"/>
              <a:gd name="T53" fmla="*/ 2147483647 h 446"/>
              <a:gd name="T54" fmla="*/ 2147483647 w 569"/>
              <a:gd name="T55" fmla="*/ 2147483647 h 446"/>
              <a:gd name="T56" fmla="*/ 2147483647 w 569"/>
              <a:gd name="T57" fmla="*/ 2147483647 h 446"/>
              <a:gd name="T58" fmla="*/ 2147483647 w 569"/>
              <a:gd name="T59" fmla="*/ 2147483647 h 446"/>
              <a:gd name="T60" fmla="*/ 2147483647 w 569"/>
              <a:gd name="T61" fmla="*/ 2147483647 h 446"/>
              <a:gd name="T62" fmla="*/ 2147483647 w 569"/>
              <a:gd name="T63" fmla="*/ 2147483647 h 446"/>
              <a:gd name="T64" fmla="*/ 2147483647 w 569"/>
              <a:gd name="T65" fmla="*/ 2147483647 h 446"/>
              <a:gd name="T66" fmla="*/ 2147483647 w 569"/>
              <a:gd name="T67" fmla="*/ 2147483647 h 446"/>
              <a:gd name="T68" fmla="*/ 2147483647 w 569"/>
              <a:gd name="T69" fmla="*/ 2147483647 h 446"/>
              <a:gd name="T70" fmla="*/ 2147483647 w 569"/>
              <a:gd name="T71" fmla="*/ 2147483647 h 446"/>
              <a:gd name="T72" fmla="*/ 2147483647 w 569"/>
              <a:gd name="T73" fmla="*/ 2147483647 h 446"/>
              <a:gd name="T74" fmla="*/ 2147483647 w 569"/>
              <a:gd name="T75" fmla="*/ 2147483647 h 446"/>
              <a:gd name="T76" fmla="*/ 2147483647 w 569"/>
              <a:gd name="T77" fmla="*/ 2147483647 h 446"/>
              <a:gd name="T78" fmla="*/ 2147483647 w 569"/>
              <a:gd name="T79" fmla="*/ 2147483647 h 446"/>
              <a:gd name="T80" fmla="*/ 2147483647 w 569"/>
              <a:gd name="T81" fmla="*/ 2147483647 h 446"/>
              <a:gd name="T82" fmla="*/ 2147483647 w 569"/>
              <a:gd name="T83" fmla="*/ 2147483647 h 446"/>
              <a:gd name="T84" fmla="*/ 2147483647 w 569"/>
              <a:gd name="T85" fmla="*/ 2147483647 h 446"/>
              <a:gd name="T86" fmla="*/ 2147483647 w 569"/>
              <a:gd name="T87" fmla="*/ 2147483647 h 446"/>
              <a:gd name="T88" fmla="*/ 2147483647 w 569"/>
              <a:gd name="T89" fmla="*/ 2147483647 h 446"/>
              <a:gd name="T90" fmla="*/ 2147483647 w 569"/>
              <a:gd name="T91" fmla="*/ 2147483647 h 446"/>
              <a:gd name="T92" fmla="*/ 2147483647 w 569"/>
              <a:gd name="T93" fmla="*/ 2147483647 h 446"/>
              <a:gd name="T94" fmla="*/ 2147483647 w 569"/>
              <a:gd name="T95" fmla="*/ 2147483647 h 446"/>
              <a:gd name="T96" fmla="*/ 0 w 569"/>
              <a:gd name="T97" fmla="*/ 2147483647 h 446"/>
              <a:gd name="T98" fmla="*/ 2147483647 w 569"/>
              <a:gd name="T99" fmla="*/ 2147483647 h 446"/>
              <a:gd name="T100" fmla="*/ 2147483647 w 569"/>
              <a:gd name="T101" fmla="*/ 2147483647 h 446"/>
              <a:gd name="T102" fmla="*/ 2147483647 w 569"/>
              <a:gd name="T103" fmla="*/ 2147483647 h 446"/>
              <a:gd name="T104" fmla="*/ 2147483647 w 569"/>
              <a:gd name="T105" fmla="*/ 2147483647 h 446"/>
              <a:gd name="T106" fmla="*/ 2147483647 w 569"/>
              <a:gd name="T107" fmla="*/ 2147483647 h 446"/>
              <a:gd name="T108" fmla="*/ 2147483647 w 569"/>
              <a:gd name="T109" fmla="*/ 2147483647 h 446"/>
              <a:gd name="T110" fmla="*/ 2147483647 w 569"/>
              <a:gd name="T111" fmla="*/ 2147483647 h 446"/>
              <a:gd name="T112" fmla="*/ 2147483647 w 569"/>
              <a:gd name="T113" fmla="*/ 2147483647 h 446"/>
              <a:gd name="T114" fmla="*/ 2147483647 w 569"/>
              <a:gd name="T115" fmla="*/ 2147483647 h 44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69"/>
              <a:gd name="T175" fmla="*/ 0 h 446"/>
              <a:gd name="T176" fmla="*/ 569 w 569"/>
              <a:gd name="T177" fmla="*/ 446 h 44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69" h="446">
                <a:moveTo>
                  <a:pt x="132" y="8"/>
                </a:moveTo>
                <a:cubicBezTo>
                  <a:pt x="145" y="17"/>
                  <a:pt x="133" y="11"/>
                  <a:pt x="140" y="6"/>
                </a:cubicBezTo>
                <a:cubicBezTo>
                  <a:pt x="145" y="2"/>
                  <a:pt x="158" y="0"/>
                  <a:pt x="158" y="0"/>
                </a:cubicBezTo>
                <a:cubicBezTo>
                  <a:pt x="166" y="3"/>
                  <a:pt x="165" y="7"/>
                  <a:pt x="170" y="14"/>
                </a:cubicBezTo>
                <a:cubicBezTo>
                  <a:pt x="173" y="46"/>
                  <a:pt x="174" y="59"/>
                  <a:pt x="200" y="76"/>
                </a:cubicBezTo>
                <a:cubicBezTo>
                  <a:pt x="207" y="98"/>
                  <a:pt x="219" y="93"/>
                  <a:pt x="240" y="98"/>
                </a:cubicBezTo>
                <a:cubicBezTo>
                  <a:pt x="247" y="108"/>
                  <a:pt x="246" y="119"/>
                  <a:pt x="256" y="126"/>
                </a:cubicBezTo>
                <a:cubicBezTo>
                  <a:pt x="270" y="124"/>
                  <a:pt x="277" y="127"/>
                  <a:pt x="284" y="116"/>
                </a:cubicBezTo>
                <a:lnTo>
                  <a:pt x="294" y="130"/>
                </a:lnTo>
                <a:cubicBezTo>
                  <a:pt x="294" y="130"/>
                  <a:pt x="294" y="130"/>
                  <a:pt x="294" y="130"/>
                </a:cubicBezTo>
                <a:cubicBezTo>
                  <a:pt x="298" y="133"/>
                  <a:pt x="306" y="138"/>
                  <a:pt x="306" y="138"/>
                </a:cubicBezTo>
                <a:cubicBezTo>
                  <a:pt x="310" y="144"/>
                  <a:pt x="315" y="148"/>
                  <a:pt x="320" y="152"/>
                </a:cubicBezTo>
                <a:cubicBezTo>
                  <a:pt x="324" y="155"/>
                  <a:pt x="332" y="160"/>
                  <a:pt x="332" y="160"/>
                </a:cubicBezTo>
                <a:cubicBezTo>
                  <a:pt x="335" y="165"/>
                  <a:pt x="348" y="170"/>
                  <a:pt x="348" y="170"/>
                </a:cubicBezTo>
                <a:cubicBezTo>
                  <a:pt x="356" y="182"/>
                  <a:pt x="380" y="185"/>
                  <a:pt x="394" y="190"/>
                </a:cubicBezTo>
                <a:cubicBezTo>
                  <a:pt x="396" y="193"/>
                  <a:pt x="404" y="204"/>
                  <a:pt x="406" y="206"/>
                </a:cubicBezTo>
                <a:cubicBezTo>
                  <a:pt x="409" y="209"/>
                  <a:pt x="418" y="214"/>
                  <a:pt x="418" y="214"/>
                </a:cubicBezTo>
                <a:cubicBezTo>
                  <a:pt x="425" y="225"/>
                  <a:pt x="424" y="243"/>
                  <a:pt x="438" y="248"/>
                </a:cubicBezTo>
                <a:cubicBezTo>
                  <a:pt x="454" y="246"/>
                  <a:pt x="463" y="241"/>
                  <a:pt x="478" y="238"/>
                </a:cubicBezTo>
                <a:cubicBezTo>
                  <a:pt x="497" y="244"/>
                  <a:pt x="485" y="272"/>
                  <a:pt x="496" y="280"/>
                </a:cubicBezTo>
                <a:cubicBezTo>
                  <a:pt x="500" y="283"/>
                  <a:pt x="508" y="288"/>
                  <a:pt x="508" y="288"/>
                </a:cubicBezTo>
                <a:cubicBezTo>
                  <a:pt x="522" y="286"/>
                  <a:pt x="526" y="282"/>
                  <a:pt x="538" y="290"/>
                </a:cubicBezTo>
                <a:cubicBezTo>
                  <a:pt x="540" y="295"/>
                  <a:pt x="546" y="301"/>
                  <a:pt x="550" y="304"/>
                </a:cubicBezTo>
                <a:cubicBezTo>
                  <a:pt x="554" y="306"/>
                  <a:pt x="562" y="308"/>
                  <a:pt x="562" y="308"/>
                </a:cubicBezTo>
                <a:cubicBezTo>
                  <a:pt x="567" y="323"/>
                  <a:pt x="569" y="337"/>
                  <a:pt x="560" y="350"/>
                </a:cubicBezTo>
                <a:cubicBezTo>
                  <a:pt x="562" y="377"/>
                  <a:pt x="569" y="398"/>
                  <a:pt x="544" y="414"/>
                </a:cubicBezTo>
                <a:cubicBezTo>
                  <a:pt x="540" y="420"/>
                  <a:pt x="529" y="428"/>
                  <a:pt x="522" y="432"/>
                </a:cubicBezTo>
                <a:cubicBezTo>
                  <a:pt x="518" y="434"/>
                  <a:pt x="510" y="436"/>
                  <a:pt x="510" y="436"/>
                </a:cubicBezTo>
                <a:cubicBezTo>
                  <a:pt x="505" y="441"/>
                  <a:pt x="492" y="446"/>
                  <a:pt x="492" y="446"/>
                </a:cubicBezTo>
                <a:cubicBezTo>
                  <a:pt x="477" y="444"/>
                  <a:pt x="471" y="440"/>
                  <a:pt x="458" y="436"/>
                </a:cubicBezTo>
                <a:cubicBezTo>
                  <a:pt x="446" y="440"/>
                  <a:pt x="438" y="432"/>
                  <a:pt x="428" y="426"/>
                </a:cubicBezTo>
                <a:cubicBezTo>
                  <a:pt x="415" y="417"/>
                  <a:pt x="369" y="412"/>
                  <a:pt x="352" y="410"/>
                </a:cubicBezTo>
                <a:cubicBezTo>
                  <a:pt x="320" y="388"/>
                  <a:pt x="345" y="393"/>
                  <a:pt x="294" y="390"/>
                </a:cubicBezTo>
                <a:cubicBezTo>
                  <a:pt x="283" y="382"/>
                  <a:pt x="282" y="373"/>
                  <a:pt x="268" y="368"/>
                </a:cubicBezTo>
                <a:cubicBezTo>
                  <a:pt x="260" y="356"/>
                  <a:pt x="248" y="362"/>
                  <a:pt x="236" y="358"/>
                </a:cubicBezTo>
                <a:cubicBezTo>
                  <a:pt x="223" y="360"/>
                  <a:pt x="209" y="363"/>
                  <a:pt x="198" y="372"/>
                </a:cubicBezTo>
                <a:cubicBezTo>
                  <a:pt x="192" y="377"/>
                  <a:pt x="180" y="386"/>
                  <a:pt x="180" y="386"/>
                </a:cubicBezTo>
                <a:cubicBezTo>
                  <a:pt x="177" y="394"/>
                  <a:pt x="173" y="397"/>
                  <a:pt x="166" y="402"/>
                </a:cubicBezTo>
                <a:cubicBezTo>
                  <a:pt x="151" y="397"/>
                  <a:pt x="155" y="388"/>
                  <a:pt x="158" y="372"/>
                </a:cubicBezTo>
                <a:cubicBezTo>
                  <a:pt x="159" y="368"/>
                  <a:pt x="162" y="360"/>
                  <a:pt x="162" y="360"/>
                </a:cubicBezTo>
                <a:cubicBezTo>
                  <a:pt x="160" y="349"/>
                  <a:pt x="159" y="346"/>
                  <a:pt x="150" y="340"/>
                </a:cubicBezTo>
                <a:cubicBezTo>
                  <a:pt x="139" y="324"/>
                  <a:pt x="119" y="331"/>
                  <a:pt x="100" y="330"/>
                </a:cubicBezTo>
                <a:cubicBezTo>
                  <a:pt x="95" y="323"/>
                  <a:pt x="91" y="313"/>
                  <a:pt x="84" y="308"/>
                </a:cubicBezTo>
                <a:cubicBezTo>
                  <a:pt x="74" y="293"/>
                  <a:pt x="58" y="293"/>
                  <a:pt x="44" y="284"/>
                </a:cubicBezTo>
                <a:cubicBezTo>
                  <a:pt x="40" y="272"/>
                  <a:pt x="39" y="263"/>
                  <a:pt x="28" y="256"/>
                </a:cubicBezTo>
                <a:cubicBezTo>
                  <a:pt x="26" y="252"/>
                  <a:pt x="26" y="247"/>
                  <a:pt x="22" y="244"/>
                </a:cubicBezTo>
                <a:cubicBezTo>
                  <a:pt x="19" y="242"/>
                  <a:pt x="10" y="240"/>
                  <a:pt x="10" y="240"/>
                </a:cubicBezTo>
                <a:cubicBezTo>
                  <a:pt x="8" y="234"/>
                  <a:pt x="6" y="228"/>
                  <a:pt x="4" y="222"/>
                </a:cubicBezTo>
                <a:cubicBezTo>
                  <a:pt x="3" y="218"/>
                  <a:pt x="0" y="210"/>
                  <a:pt x="0" y="210"/>
                </a:cubicBezTo>
                <a:cubicBezTo>
                  <a:pt x="2" y="181"/>
                  <a:pt x="0" y="161"/>
                  <a:pt x="28" y="154"/>
                </a:cubicBezTo>
                <a:cubicBezTo>
                  <a:pt x="32" y="148"/>
                  <a:pt x="39" y="145"/>
                  <a:pt x="42" y="138"/>
                </a:cubicBezTo>
                <a:cubicBezTo>
                  <a:pt x="44" y="134"/>
                  <a:pt x="46" y="126"/>
                  <a:pt x="46" y="126"/>
                </a:cubicBezTo>
                <a:cubicBezTo>
                  <a:pt x="48" y="108"/>
                  <a:pt x="45" y="107"/>
                  <a:pt x="60" y="102"/>
                </a:cubicBezTo>
                <a:cubicBezTo>
                  <a:pt x="70" y="87"/>
                  <a:pt x="63" y="70"/>
                  <a:pt x="72" y="56"/>
                </a:cubicBezTo>
                <a:cubicBezTo>
                  <a:pt x="74" y="47"/>
                  <a:pt x="73" y="43"/>
                  <a:pt x="82" y="40"/>
                </a:cubicBezTo>
                <a:cubicBezTo>
                  <a:pt x="88" y="31"/>
                  <a:pt x="99" y="25"/>
                  <a:pt x="108" y="16"/>
                </a:cubicBezTo>
                <a:cubicBezTo>
                  <a:pt x="111" y="8"/>
                  <a:pt x="115" y="9"/>
                  <a:pt x="122" y="4"/>
                </a:cubicBezTo>
                <a:cubicBezTo>
                  <a:pt x="135" y="8"/>
                  <a:pt x="138" y="8"/>
                  <a:pt x="132" y="8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reeform 38"/>
          <p:cNvSpPr>
            <a:spLocks/>
          </p:cNvSpPr>
          <p:nvPr/>
        </p:nvSpPr>
        <p:spPr bwMode="auto">
          <a:xfrm>
            <a:off x="1801813" y="1803623"/>
            <a:ext cx="814387" cy="315913"/>
          </a:xfrm>
          <a:custGeom>
            <a:avLst/>
            <a:gdLst>
              <a:gd name="T0" fmla="*/ 2147483647 w 425"/>
              <a:gd name="T1" fmla="*/ 2147483647 h 180"/>
              <a:gd name="T2" fmla="*/ 2147483647 w 425"/>
              <a:gd name="T3" fmla="*/ 2147483647 h 180"/>
              <a:gd name="T4" fmla="*/ 2147483647 w 425"/>
              <a:gd name="T5" fmla="*/ 2147483647 h 180"/>
              <a:gd name="T6" fmla="*/ 2147483647 w 425"/>
              <a:gd name="T7" fmla="*/ 2147483647 h 180"/>
              <a:gd name="T8" fmla="*/ 2147483647 w 425"/>
              <a:gd name="T9" fmla="*/ 2147483647 h 180"/>
              <a:gd name="T10" fmla="*/ 2147483647 w 425"/>
              <a:gd name="T11" fmla="*/ 2147483647 h 180"/>
              <a:gd name="T12" fmla="*/ 2147483647 w 425"/>
              <a:gd name="T13" fmla="*/ 2147483647 h 180"/>
              <a:gd name="T14" fmla="*/ 2147483647 w 425"/>
              <a:gd name="T15" fmla="*/ 2147483647 h 180"/>
              <a:gd name="T16" fmla="*/ 2147483647 w 425"/>
              <a:gd name="T17" fmla="*/ 2147483647 h 180"/>
              <a:gd name="T18" fmla="*/ 2147483647 w 425"/>
              <a:gd name="T19" fmla="*/ 2147483647 h 180"/>
              <a:gd name="T20" fmla="*/ 2147483647 w 425"/>
              <a:gd name="T21" fmla="*/ 2147483647 h 180"/>
              <a:gd name="T22" fmla="*/ 2147483647 w 425"/>
              <a:gd name="T23" fmla="*/ 2147483647 h 180"/>
              <a:gd name="T24" fmla="*/ 2147483647 w 425"/>
              <a:gd name="T25" fmla="*/ 2147483647 h 180"/>
              <a:gd name="T26" fmla="*/ 2147483647 w 425"/>
              <a:gd name="T27" fmla="*/ 2147483647 h 180"/>
              <a:gd name="T28" fmla="*/ 2147483647 w 425"/>
              <a:gd name="T29" fmla="*/ 2147483647 h 180"/>
              <a:gd name="T30" fmla="*/ 2147483647 w 425"/>
              <a:gd name="T31" fmla="*/ 2147483647 h 180"/>
              <a:gd name="T32" fmla="*/ 2147483647 w 425"/>
              <a:gd name="T33" fmla="*/ 2147483647 h 180"/>
              <a:gd name="T34" fmla="*/ 2147483647 w 425"/>
              <a:gd name="T35" fmla="*/ 2147483647 h 180"/>
              <a:gd name="T36" fmla="*/ 2147483647 w 425"/>
              <a:gd name="T37" fmla="*/ 2147483647 h 1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5"/>
              <a:gd name="T58" fmla="*/ 0 h 180"/>
              <a:gd name="T59" fmla="*/ 425 w 425"/>
              <a:gd name="T60" fmla="*/ 180 h 1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5" h="180">
                <a:moveTo>
                  <a:pt x="5" y="169"/>
                </a:moveTo>
                <a:cubicBezTo>
                  <a:pt x="12" y="147"/>
                  <a:pt x="0" y="180"/>
                  <a:pt x="13" y="159"/>
                </a:cubicBezTo>
                <a:cubicBezTo>
                  <a:pt x="18" y="151"/>
                  <a:pt x="17" y="141"/>
                  <a:pt x="23" y="133"/>
                </a:cubicBezTo>
                <a:cubicBezTo>
                  <a:pt x="21" y="121"/>
                  <a:pt x="17" y="111"/>
                  <a:pt x="15" y="99"/>
                </a:cubicBezTo>
                <a:cubicBezTo>
                  <a:pt x="14" y="84"/>
                  <a:pt x="13" y="70"/>
                  <a:pt x="13" y="55"/>
                </a:cubicBezTo>
                <a:cubicBezTo>
                  <a:pt x="13" y="4"/>
                  <a:pt x="27" y="9"/>
                  <a:pt x="75" y="7"/>
                </a:cubicBezTo>
                <a:cubicBezTo>
                  <a:pt x="95" y="0"/>
                  <a:pt x="135" y="15"/>
                  <a:pt x="157" y="17"/>
                </a:cubicBezTo>
                <a:cubicBezTo>
                  <a:pt x="166" y="31"/>
                  <a:pt x="163" y="24"/>
                  <a:pt x="167" y="35"/>
                </a:cubicBezTo>
                <a:cubicBezTo>
                  <a:pt x="191" y="32"/>
                  <a:pt x="179" y="30"/>
                  <a:pt x="195" y="25"/>
                </a:cubicBezTo>
                <a:cubicBezTo>
                  <a:pt x="215" y="29"/>
                  <a:pt x="198" y="23"/>
                  <a:pt x="209" y="33"/>
                </a:cubicBezTo>
                <a:cubicBezTo>
                  <a:pt x="213" y="36"/>
                  <a:pt x="221" y="41"/>
                  <a:pt x="221" y="41"/>
                </a:cubicBezTo>
                <a:cubicBezTo>
                  <a:pt x="225" y="54"/>
                  <a:pt x="225" y="58"/>
                  <a:pt x="239" y="61"/>
                </a:cubicBezTo>
                <a:cubicBezTo>
                  <a:pt x="248" y="67"/>
                  <a:pt x="310" y="66"/>
                  <a:pt x="323" y="67"/>
                </a:cubicBezTo>
                <a:cubicBezTo>
                  <a:pt x="332" y="70"/>
                  <a:pt x="333" y="78"/>
                  <a:pt x="343" y="81"/>
                </a:cubicBezTo>
                <a:cubicBezTo>
                  <a:pt x="374" y="77"/>
                  <a:pt x="346" y="83"/>
                  <a:pt x="363" y="75"/>
                </a:cubicBezTo>
                <a:cubicBezTo>
                  <a:pt x="367" y="73"/>
                  <a:pt x="375" y="71"/>
                  <a:pt x="375" y="71"/>
                </a:cubicBezTo>
                <a:cubicBezTo>
                  <a:pt x="385" y="74"/>
                  <a:pt x="388" y="82"/>
                  <a:pt x="397" y="85"/>
                </a:cubicBezTo>
                <a:cubicBezTo>
                  <a:pt x="407" y="100"/>
                  <a:pt x="405" y="121"/>
                  <a:pt x="415" y="135"/>
                </a:cubicBezTo>
                <a:cubicBezTo>
                  <a:pt x="423" y="148"/>
                  <a:pt x="418" y="147"/>
                  <a:pt x="425" y="1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39"/>
          <p:cNvSpPr>
            <a:spLocks/>
          </p:cNvSpPr>
          <p:nvPr/>
        </p:nvSpPr>
        <p:spPr bwMode="auto">
          <a:xfrm>
            <a:off x="4618038" y="4394423"/>
            <a:ext cx="1752600" cy="998538"/>
          </a:xfrm>
          <a:custGeom>
            <a:avLst/>
            <a:gdLst>
              <a:gd name="T0" fmla="*/ 2147483647 w 916"/>
              <a:gd name="T1" fmla="*/ 2147483647 h 570"/>
              <a:gd name="T2" fmla="*/ 2147483647 w 916"/>
              <a:gd name="T3" fmla="*/ 2147483647 h 570"/>
              <a:gd name="T4" fmla="*/ 2147483647 w 916"/>
              <a:gd name="T5" fmla="*/ 2147483647 h 570"/>
              <a:gd name="T6" fmla="*/ 2147483647 w 916"/>
              <a:gd name="T7" fmla="*/ 2147483647 h 570"/>
              <a:gd name="T8" fmla="*/ 2147483647 w 916"/>
              <a:gd name="T9" fmla="*/ 2147483647 h 570"/>
              <a:gd name="T10" fmla="*/ 2147483647 w 916"/>
              <a:gd name="T11" fmla="*/ 2147483647 h 570"/>
              <a:gd name="T12" fmla="*/ 2147483647 w 916"/>
              <a:gd name="T13" fmla="*/ 2147483647 h 570"/>
              <a:gd name="T14" fmla="*/ 2147483647 w 916"/>
              <a:gd name="T15" fmla="*/ 2147483647 h 570"/>
              <a:gd name="T16" fmla="*/ 2147483647 w 916"/>
              <a:gd name="T17" fmla="*/ 2147483647 h 570"/>
              <a:gd name="T18" fmla="*/ 2147483647 w 916"/>
              <a:gd name="T19" fmla="*/ 2147483647 h 570"/>
              <a:gd name="T20" fmla="*/ 2147483647 w 916"/>
              <a:gd name="T21" fmla="*/ 2147483647 h 570"/>
              <a:gd name="T22" fmla="*/ 2147483647 w 916"/>
              <a:gd name="T23" fmla="*/ 0 h 570"/>
              <a:gd name="T24" fmla="*/ 2147483647 w 916"/>
              <a:gd name="T25" fmla="*/ 2147483647 h 570"/>
              <a:gd name="T26" fmla="*/ 2147483647 w 916"/>
              <a:gd name="T27" fmla="*/ 2147483647 h 570"/>
              <a:gd name="T28" fmla="*/ 2147483647 w 916"/>
              <a:gd name="T29" fmla="*/ 2147483647 h 570"/>
              <a:gd name="T30" fmla="*/ 2147483647 w 916"/>
              <a:gd name="T31" fmla="*/ 2147483647 h 570"/>
              <a:gd name="T32" fmla="*/ 2147483647 w 916"/>
              <a:gd name="T33" fmla="*/ 2147483647 h 570"/>
              <a:gd name="T34" fmla="*/ 2147483647 w 916"/>
              <a:gd name="T35" fmla="*/ 2147483647 h 570"/>
              <a:gd name="T36" fmla="*/ 2147483647 w 916"/>
              <a:gd name="T37" fmla="*/ 2147483647 h 570"/>
              <a:gd name="T38" fmla="*/ 2147483647 w 916"/>
              <a:gd name="T39" fmla="*/ 2147483647 h 570"/>
              <a:gd name="T40" fmla="*/ 2147483647 w 916"/>
              <a:gd name="T41" fmla="*/ 2147483647 h 570"/>
              <a:gd name="T42" fmla="*/ 2147483647 w 916"/>
              <a:gd name="T43" fmla="*/ 2147483647 h 570"/>
              <a:gd name="T44" fmla="*/ 2147483647 w 916"/>
              <a:gd name="T45" fmla="*/ 2147483647 h 570"/>
              <a:gd name="T46" fmla="*/ 2147483647 w 916"/>
              <a:gd name="T47" fmla="*/ 2147483647 h 570"/>
              <a:gd name="T48" fmla="*/ 2147483647 w 916"/>
              <a:gd name="T49" fmla="*/ 2147483647 h 570"/>
              <a:gd name="T50" fmla="*/ 2147483647 w 916"/>
              <a:gd name="T51" fmla="*/ 2147483647 h 570"/>
              <a:gd name="T52" fmla="*/ 2147483647 w 916"/>
              <a:gd name="T53" fmla="*/ 2147483647 h 570"/>
              <a:gd name="T54" fmla="*/ 2147483647 w 916"/>
              <a:gd name="T55" fmla="*/ 2147483647 h 570"/>
              <a:gd name="T56" fmla="*/ 2147483647 w 916"/>
              <a:gd name="T57" fmla="*/ 2147483647 h 570"/>
              <a:gd name="T58" fmla="*/ 2147483647 w 916"/>
              <a:gd name="T59" fmla="*/ 2147483647 h 570"/>
              <a:gd name="T60" fmla="*/ 2147483647 w 916"/>
              <a:gd name="T61" fmla="*/ 2147483647 h 570"/>
              <a:gd name="T62" fmla="*/ 2147483647 w 916"/>
              <a:gd name="T63" fmla="*/ 2147483647 h 570"/>
              <a:gd name="T64" fmla="*/ 2147483647 w 916"/>
              <a:gd name="T65" fmla="*/ 2147483647 h 570"/>
              <a:gd name="T66" fmla="*/ 2147483647 w 916"/>
              <a:gd name="T67" fmla="*/ 2147483647 h 570"/>
              <a:gd name="T68" fmla="*/ 2147483647 w 916"/>
              <a:gd name="T69" fmla="*/ 2147483647 h 570"/>
              <a:gd name="T70" fmla="*/ 2147483647 w 916"/>
              <a:gd name="T71" fmla="*/ 2147483647 h 570"/>
              <a:gd name="T72" fmla="*/ 2147483647 w 916"/>
              <a:gd name="T73" fmla="*/ 2147483647 h 570"/>
              <a:gd name="T74" fmla="*/ 2147483647 w 916"/>
              <a:gd name="T75" fmla="*/ 2147483647 h 570"/>
              <a:gd name="T76" fmla="*/ 2147483647 w 916"/>
              <a:gd name="T77" fmla="*/ 2147483647 h 570"/>
              <a:gd name="T78" fmla="*/ 2147483647 w 916"/>
              <a:gd name="T79" fmla="*/ 2147483647 h 570"/>
              <a:gd name="T80" fmla="*/ 2147483647 w 916"/>
              <a:gd name="T81" fmla="*/ 2147483647 h 570"/>
              <a:gd name="T82" fmla="*/ 2147483647 w 916"/>
              <a:gd name="T83" fmla="*/ 2147483647 h 570"/>
              <a:gd name="T84" fmla="*/ 2147483647 w 916"/>
              <a:gd name="T85" fmla="*/ 2147483647 h 570"/>
              <a:gd name="T86" fmla="*/ 2147483647 w 916"/>
              <a:gd name="T87" fmla="*/ 2147483647 h 570"/>
              <a:gd name="T88" fmla="*/ 2147483647 w 916"/>
              <a:gd name="T89" fmla="*/ 2147483647 h 570"/>
              <a:gd name="T90" fmla="*/ 2147483647 w 916"/>
              <a:gd name="T91" fmla="*/ 2147483647 h 570"/>
              <a:gd name="T92" fmla="*/ 2147483647 w 916"/>
              <a:gd name="T93" fmla="*/ 2147483647 h 570"/>
              <a:gd name="T94" fmla="*/ 2147483647 w 916"/>
              <a:gd name="T95" fmla="*/ 2147483647 h 570"/>
              <a:gd name="T96" fmla="*/ 2147483647 w 916"/>
              <a:gd name="T97" fmla="*/ 2147483647 h 570"/>
              <a:gd name="T98" fmla="*/ 2147483647 w 916"/>
              <a:gd name="T99" fmla="*/ 2147483647 h 570"/>
              <a:gd name="T100" fmla="*/ 2147483647 w 916"/>
              <a:gd name="T101" fmla="*/ 2147483647 h 570"/>
              <a:gd name="T102" fmla="*/ 2147483647 w 916"/>
              <a:gd name="T103" fmla="*/ 2147483647 h 570"/>
              <a:gd name="T104" fmla="*/ 2147483647 w 916"/>
              <a:gd name="T105" fmla="*/ 2147483647 h 570"/>
              <a:gd name="T106" fmla="*/ 2147483647 w 916"/>
              <a:gd name="T107" fmla="*/ 2147483647 h 570"/>
              <a:gd name="T108" fmla="*/ 2147483647 w 916"/>
              <a:gd name="T109" fmla="*/ 2147483647 h 570"/>
              <a:gd name="T110" fmla="*/ 2147483647 w 916"/>
              <a:gd name="T111" fmla="*/ 2147483647 h 570"/>
              <a:gd name="T112" fmla="*/ 2147483647 w 916"/>
              <a:gd name="T113" fmla="*/ 2147483647 h 570"/>
              <a:gd name="T114" fmla="*/ 2147483647 w 916"/>
              <a:gd name="T115" fmla="*/ 2147483647 h 570"/>
              <a:gd name="T116" fmla="*/ 2147483647 w 916"/>
              <a:gd name="T117" fmla="*/ 2147483647 h 570"/>
              <a:gd name="T118" fmla="*/ 2147483647 w 916"/>
              <a:gd name="T119" fmla="*/ 2147483647 h 57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16"/>
              <a:gd name="T181" fmla="*/ 0 h 570"/>
              <a:gd name="T182" fmla="*/ 916 w 916"/>
              <a:gd name="T183" fmla="*/ 570 h 57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16" h="570">
                <a:moveTo>
                  <a:pt x="144" y="372"/>
                </a:moveTo>
                <a:cubicBezTo>
                  <a:pt x="135" y="369"/>
                  <a:pt x="128" y="371"/>
                  <a:pt x="122" y="362"/>
                </a:cubicBezTo>
                <a:cubicBezTo>
                  <a:pt x="128" y="324"/>
                  <a:pt x="196" y="329"/>
                  <a:pt x="222" y="312"/>
                </a:cubicBezTo>
                <a:cubicBezTo>
                  <a:pt x="258" y="314"/>
                  <a:pt x="250" y="321"/>
                  <a:pt x="282" y="318"/>
                </a:cubicBezTo>
                <a:cubicBezTo>
                  <a:pt x="299" y="312"/>
                  <a:pt x="317" y="310"/>
                  <a:pt x="334" y="304"/>
                </a:cubicBezTo>
                <a:cubicBezTo>
                  <a:pt x="339" y="297"/>
                  <a:pt x="349" y="294"/>
                  <a:pt x="338" y="290"/>
                </a:cubicBezTo>
                <a:cubicBezTo>
                  <a:pt x="341" y="281"/>
                  <a:pt x="346" y="274"/>
                  <a:pt x="350" y="266"/>
                </a:cubicBezTo>
                <a:cubicBezTo>
                  <a:pt x="352" y="262"/>
                  <a:pt x="354" y="254"/>
                  <a:pt x="354" y="254"/>
                </a:cubicBezTo>
                <a:cubicBezTo>
                  <a:pt x="350" y="219"/>
                  <a:pt x="355" y="254"/>
                  <a:pt x="348" y="226"/>
                </a:cubicBezTo>
                <a:cubicBezTo>
                  <a:pt x="347" y="221"/>
                  <a:pt x="344" y="210"/>
                  <a:pt x="344" y="210"/>
                </a:cubicBezTo>
                <a:cubicBezTo>
                  <a:pt x="348" y="192"/>
                  <a:pt x="358" y="181"/>
                  <a:pt x="364" y="164"/>
                </a:cubicBezTo>
                <a:cubicBezTo>
                  <a:pt x="366" y="150"/>
                  <a:pt x="372" y="127"/>
                  <a:pt x="366" y="114"/>
                </a:cubicBezTo>
                <a:cubicBezTo>
                  <a:pt x="364" y="110"/>
                  <a:pt x="358" y="112"/>
                  <a:pt x="354" y="110"/>
                </a:cubicBezTo>
                <a:cubicBezTo>
                  <a:pt x="350" y="107"/>
                  <a:pt x="342" y="102"/>
                  <a:pt x="342" y="102"/>
                </a:cubicBezTo>
                <a:cubicBezTo>
                  <a:pt x="339" y="97"/>
                  <a:pt x="335" y="94"/>
                  <a:pt x="340" y="88"/>
                </a:cubicBezTo>
                <a:cubicBezTo>
                  <a:pt x="345" y="83"/>
                  <a:pt x="358" y="76"/>
                  <a:pt x="358" y="76"/>
                </a:cubicBezTo>
                <a:cubicBezTo>
                  <a:pt x="362" y="70"/>
                  <a:pt x="364" y="64"/>
                  <a:pt x="368" y="58"/>
                </a:cubicBezTo>
                <a:cubicBezTo>
                  <a:pt x="369" y="46"/>
                  <a:pt x="373" y="35"/>
                  <a:pt x="370" y="24"/>
                </a:cubicBezTo>
                <a:cubicBezTo>
                  <a:pt x="375" y="17"/>
                  <a:pt x="383" y="13"/>
                  <a:pt x="392" y="10"/>
                </a:cubicBezTo>
                <a:cubicBezTo>
                  <a:pt x="403" y="13"/>
                  <a:pt x="407" y="19"/>
                  <a:pt x="416" y="24"/>
                </a:cubicBezTo>
                <a:cubicBezTo>
                  <a:pt x="420" y="26"/>
                  <a:pt x="428" y="32"/>
                  <a:pt x="428" y="32"/>
                </a:cubicBezTo>
                <a:cubicBezTo>
                  <a:pt x="432" y="44"/>
                  <a:pt x="440" y="40"/>
                  <a:pt x="452" y="38"/>
                </a:cubicBezTo>
                <a:cubicBezTo>
                  <a:pt x="462" y="31"/>
                  <a:pt x="470" y="20"/>
                  <a:pt x="482" y="16"/>
                </a:cubicBezTo>
                <a:cubicBezTo>
                  <a:pt x="485" y="6"/>
                  <a:pt x="493" y="3"/>
                  <a:pt x="502" y="0"/>
                </a:cubicBezTo>
                <a:cubicBezTo>
                  <a:pt x="522" y="5"/>
                  <a:pt x="510" y="6"/>
                  <a:pt x="522" y="16"/>
                </a:cubicBezTo>
                <a:cubicBezTo>
                  <a:pt x="525" y="19"/>
                  <a:pt x="530" y="20"/>
                  <a:pt x="534" y="22"/>
                </a:cubicBezTo>
                <a:cubicBezTo>
                  <a:pt x="546" y="21"/>
                  <a:pt x="567" y="17"/>
                  <a:pt x="580" y="20"/>
                </a:cubicBezTo>
                <a:cubicBezTo>
                  <a:pt x="586" y="30"/>
                  <a:pt x="593" y="31"/>
                  <a:pt x="604" y="34"/>
                </a:cubicBezTo>
                <a:cubicBezTo>
                  <a:pt x="609" y="68"/>
                  <a:pt x="617" y="56"/>
                  <a:pt x="638" y="70"/>
                </a:cubicBezTo>
                <a:cubicBezTo>
                  <a:pt x="644" y="87"/>
                  <a:pt x="638" y="81"/>
                  <a:pt x="658" y="84"/>
                </a:cubicBezTo>
                <a:cubicBezTo>
                  <a:pt x="671" y="88"/>
                  <a:pt x="672" y="88"/>
                  <a:pt x="676" y="100"/>
                </a:cubicBezTo>
                <a:cubicBezTo>
                  <a:pt x="688" y="98"/>
                  <a:pt x="700" y="94"/>
                  <a:pt x="708" y="106"/>
                </a:cubicBezTo>
                <a:cubicBezTo>
                  <a:pt x="704" y="110"/>
                  <a:pt x="701" y="115"/>
                  <a:pt x="696" y="118"/>
                </a:cubicBezTo>
                <a:cubicBezTo>
                  <a:pt x="692" y="121"/>
                  <a:pt x="684" y="126"/>
                  <a:pt x="684" y="126"/>
                </a:cubicBezTo>
                <a:cubicBezTo>
                  <a:pt x="682" y="135"/>
                  <a:pt x="680" y="139"/>
                  <a:pt x="690" y="142"/>
                </a:cubicBezTo>
                <a:cubicBezTo>
                  <a:pt x="693" y="151"/>
                  <a:pt x="698" y="150"/>
                  <a:pt x="708" y="152"/>
                </a:cubicBezTo>
                <a:cubicBezTo>
                  <a:pt x="714" y="156"/>
                  <a:pt x="726" y="164"/>
                  <a:pt x="726" y="164"/>
                </a:cubicBezTo>
                <a:cubicBezTo>
                  <a:pt x="730" y="175"/>
                  <a:pt x="736" y="185"/>
                  <a:pt x="742" y="194"/>
                </a:cubicBezTo>
                <a:cubicBezTo>
                  <a:pt x="744" y="198"/>
                  <a:pt x="742" y="206"/>
                  <a:pt x="746" y="206"/>
                </a:cubicBezTo>
                <a:cubicBezTo>
                  <a:pt x="757" y="207"/>
                  <a:pt x="769" y="207"/>
                  <a:pt x="780" y="208"/>
                </a:cubicBezTo>
                <a:cubicBezTo>
                  <a:pt x="788" y="211"/>
                  <a:pt x="789" y="214"/>
                  <a:pt x="792" y="222"/>
                </a:cubicBezTo>
                <a:cubicBezTo>
                  <a:pt x="794" y="235"/>
                  <a:pt x="793" y="240"/>
                  <a:pt x="800" y="250"/>
                </a:cubicBezTo>
                <a:cubicBezTo>
                  <a:pt x="798" y="261"/>
                  <a:pt x="795" y="262"/>
                  <a:pt x="790" y="270"/>
                </a:cubicBezTo>
                <a:cubicBezTo>
                  <a:pt x="788" y="274"/>
                  <a:pt x="782" y="282"/>
                  <a:pt x="782" y="282"/>
                </a:cubicBezTo>
                <a:cubicBezTo>
                  <a:pt x="774" y="321"/>
                  <a:pt x="774" y="317"/>
                  <a:pt x="816" y="320"/>
                </a:cubicBezTo>
                <a:cubicBezTo>
                  <a:pt x="822" y="328"/>
                  <a:pt x="820" y="331"/>
                  <a:pt x="812" y="336"/>
                </a:cubicBezTo>
                <a:cubicBezTo>
                  <a:pt x="810" y="342"/>
                  <a:pt x="808" y="348"/>
                  <a:pt x="806" y="354"/>
                </a:cubicBezTo>
                <a:cubicBezTo>
                  <a:pt x="805" y="356"/>
                  <a:pt x="804" y="360"/>
                  <a:pt x="804" y="360"/>
                </a:cubicBezTo>
                <a:cubicBezTo>
                  <a:pt x="821" y="366"/>
                  <a:pt x="843" y="372"/>
                  <a:pt x="858" y="382"/>
                </a:cubicBezTo>
                <a:cubicBezTo>
                  <a:pt x="861" y="387"/>
                  <a:pt x="874" y="392"/>
                  <a:pt x="874" y="392"/>
                </a:cubicBezTo>
                <a:cubicBezTo>
                  <a:pt x="878" y="403"/>
                  <a:pt x="879" y="404"/>
                  <a:pt x="890" y="406"/>
                </a:cubicBezTo>
                <a:cubicBezTo>
                  <a:pt x="896" y="415"/>
                  <a:pt x="891" y="424"/>
                  <a:pt x="902" y="428"/>
                </a:cubicBezTo>
                <a:cubicBezTo>
                  <a:pt x="905" y="436"/>
                  <a:pt x="916" y="435"/>
                  <a:pt x="908" y="446"/>
                </a:cubicBezTo>
                <a:cubicBezTo>
                  <a:pt x="905" y="450"/>
                  <a:pt x="896" y="454"/>
                  <a:pt x="896" y="454"/>
                </a:cubicBezTo>
                <a:cubicBezTo>
                  <a:pt x="882" y="475"/>
                  <a:pt x="870" y="470"/>
                  <a:pt x="852" y="482"/>
                </a:cubicBezTo>
                <a:cubicBezTo>
                  <a:pt x="849" y="491"/>
                  <a:pt x="845" y="499"/>
                  <a:pt x="838" y="506"/>
                </a:cubicBezTo>
                <a:cubicBezTo>
                  <a:pt x="826" y="504"/>
                  <a:pt x="822" y="502"/>
                  <a:pt x="810" y="504"/>
                </a:cubicBezTo>
                <a:cubicBezTo>
                  <a:pt x="800" y="511"/>
                  <a:pt x="804" y="510"/>
                  <a:pt x="786" y="506"/>
                </a:cubicBezTo>
                <a:cubicBezTo>
                  <a:pt x="782" y="505"/>
                  <a:pt x="774" y="502"/>
                  <a:pt x="774" y="502"/>
                </a:cubicBezTo>
                <a:cubicBezTo>
                  <a:pt x="766" y="503"/>
                  <a:pt x="758" y="505"/>
                  <a:pt x="750" y="506"/>
                </a:cubicBezTo>
                <a:cubicBezTo>
                  <a:pt x="743" y="507"/>
                  <a:pt x="730" y="500"/>
                  <a:pt x="730" y="500"/>
                </a:cubicBezTo>
                <a:cubicBezTo>
                  <a:pt x="727" y="490"/>
                  <a:pt x="730" y="495"/>
                  <a:pt x="716" y="490"/>
                </a:cubicBezTo>
                <a:cubicBezTo>
                  <a:pt x="714" y="489"/>
                  <a:pt x="710" y="488"/>
                  <a:pt x="710" y="488"/>
                </a:cubicBezTo>
                <a:cubicBezTo>
                  <a:pt x="701" y="479"/>
                  <a:pt x="700" y="466"/>
                  <a:pt x="688" y="462"/>
                </a:cubicBezTo>
                <a:cubicBezTo>
                  <a:pt x="682" y="463"/>
                  <a:pt x="669" y="460"/>
                  <a:pt x="668" y="470"/>
                </a:cubicBezTo>
                <a:cubicBezTo>
                  <a:pt x="667" y="477"/>
                  <a:pt x="672" y="483"/>
                  <a:pt x="674" y="490"/>
                </a:cubicBezTo>
                <a:cubicBezTo>
                  <a:pt x="675" y="494"/>
                  <a:pt x="678" y="502"/>
                  <a:pt x="678" y="502"/>
                </a:cubicBezTo>
                <a:cubicBezTo>
                  <a:pt x="676" y="515"/>
                  <a:pt x="677" y="519"/>
                  <a:pt x="666" y="526"/>
                </a:cubicBezTo>
                <a:cubicBezTo>
                  <a:pt x="663" y="517"/>
                  <a:pt x="655" y="522"/>
                  <a:pt x="644" y="520"/>
                </a:cubicBezTo>
                <a:cubicBezTo>
                  <a:pt x="636" y="495"/>
                  <a:pt x="629" y="491"/>
                  <a:pt x="602" y="488"/>
                </a:cubicBezTo>
                <a:cubicBezTo>
                  <a:pt x="592" y="485"/>
                  <a:pt x="584" y="486"/>
                  <a:pt x="576" y="492"/>
                </a:cubicBezTo>
                <a:cubicBezTo>
                  <a:pt x="569" y="503"/>
                  <a:pt x="569" y="512"/>
                  <a:pt x="580" y="520"/>
                </a:cubicBezTo>
                <a:cubicBezTo>
                  <a:pt x="579" y="526"/>
                  <a:pt x="581" y="533"/>
                  <a:pt x="578" y="538"/>
                </a:cubicBezTo>
                <a:cubicBezTo>
                  <a:pt x="576" y="542"/>
                  <a:pt x="566" y="546"/>
                  <a:pt x="566" y="546"/>
                </a:cubicBezTo>
                <a:cubicBezTo>
                  <a:pt x="561" y="553"/>
                  <a:pt x="557" y="553"/>
                  <a:pt x="550" y="558"/>
                </a:cubicBezTo>
                <a:cubicBezTo>
                  <a:pt x="539" y="551"/>
                  <a:pt x="543" y="538"/>
                  <a:pt x="532" y="534"/>
                </a:cubicBezTo>
                <a:cubicBezTo>
                  <a:pt x="527" y="542"/>
                  <a:pt x="527" y="552"/>
                  <a:pt x="522" y="560"/>
                </a:cubicBezTo>
                <a:cubicBezTo>
                  <a:pt x="519" y="565"/>
                  <a:pt x="506" y="570"/>
                  <a:pt x="506" y="570"/>
                </a:cubicBezTo>
                <a:cubicBezTo>
                  <a:pt x="488" y="568"/>
                  <a:pt x="478" y="560"/>
                  <a:pt x="462" y="556"/>
                </a:cubicBezTo>
                <a:cubicBezTo>
                  <a:pt x="459" y="538"/>
                  <a:pt x="454" y="541"/>
                  <a:pt x="438" y="536"/>
                </a:cubicBezTo>
                <a:cubicBezTo>
                  <a:pt x="437" y="533"/>
                  <a:pt x="436" y="526"/>
                  <a:pt x="430" y="528"/>
                </a:cubicBezTo>
                <a:cubicBezTo>
                  <a:pt x="427" y="529"/>
                  <a:pt x="426" y="532"/>
                  <a:pt x="424" y="534"/>
                </a:cubicBezTo>
                <a:cubicBezTo>
                  <a:pt x="417" y="539"/>
                  <a:pt x="402" y="539"/>
                  <a:pt x="394" y="540"/>
                </a:cubicBezTo>
                <a:cubicBezTo>
                  <a:pt x="390" y="543"/>
                  <a:pt x="386" y="545"/>
                  <a:pt x="382" y="548"/>
                </a:cubicBezTo>
                <a:cubicBezTo>
                  <a:pt x="378" y="550"/>
                  <a:pt x="370" y="552"/>
                  <a:pt x="370" y="552"/>
                </a:cubicBezTo>
                <a:cubicBezTo>
                  <a:pt x="346" y="544"/>
                  <a:pt x="301" y="556"/>
                  <a:pt x="276" y="558"/>
                </a:cubicBezTo>
                <a:cubicBezTo>
                  <a:pt x="269" y="563"/>
                  <a:pt x="265" y="563"/>
                  <a:pt x="260" y="570"/>
                </a:cubicBezTo>
                <a:cubicBezTo>
                  <a:pt x="240" y="568"/>
                  <a:pt x="232" y="567"/>
                  <a:pt x="214" y="562"/>
                </a:cubicBezTo>
                <a:cubicBezTo>
                  <a:pt x="208" y="560"/>
                  <a:pt x="196" y="556"/>
                  <a:pt x="196" y="556"/>
                </a:cubicBezTo>
                <a:cubicBezTo>
                  <a:pt x="186" y="541"/>
                  <a:pt x="194" y="543"/>
                  <a:pt x="174" y="530"/>
                </a:cubicBezTo>
                <a:cubicBezTo>
                  <a:pt x="169" y="527"/>
                  <a:pt x="156" y="524"/>
                  <a:pt x="156" y="524"/>
                </a:cubicBezTo>
                <a:cubicBezTo>
                  <a:pt x="150" y="507"/>
                  <a:pt x="156" y="513"/>
                  <a:pt x="136" y="510"/>
                </a:cubicBezTo>
                <a:cubicBezTo>
                  <a:pt x="130" y="508"/>
                  <a:pt x="118" y="504"/>
                  <a:pt x="118" y="504"/>
                </a:cubicBezTo>
                <a:cubicBezTo>
                  <a:pt x="109" y="490"/>
                  <a:pt x="93" y="498"/>
                  <a:pt x="80" y="502"/>
                </a:cubicBezTo>
                <a:cubicBezTo>
                  <a:pt x="74" y="501"/>
                  <a:pt x="64" y="504"/>
                  <a:pt x="62" y="498"/>
                </a:cubicBezTo>
                <a:cubicBezTo>
                  <a:pt x="55" y="481"/>
                  <a:pt x="82" y="481"/>
                  <a:pt x="90" y="480"/>
                </a:cubicBezTo>
                <a:cubicBezTo>
                  <a:pt x="100" y="474"/>
                  <a:pt x="94" y="477"/>
                  <a:pt x="108" y="472"/>
                </a:cubicBezTo>
                <a:cubicBezTo>
                  <a:pt x="112" y="471"/>
                  <a:pt x="120" y="468"/>
                  <a:pt x="120" y="468"/>
                </a:cubicBezTo>
                <a:cubicBezTo>
                  <a:pt x="125" y="461"/>
                  <a:pt x="129" y="461"/>
                  <a:pt x="134" y="454"/>
                </a:cubicBezTo>
                <a:cubicBezTo>
                  <a:pt x="128" y="435"/>
                  <a:pt x="94" y="434"/>
                  <a:pt x="78" y="426"/>
                </a:cubicBezTo>
                <a:cubicBezTo>
                  <a:pt x="57" y="429"/>
                  <a:pt x="61" y="435"/>
                  <a:pt x="44" y="444"/>
                </a:cubicBezTo>
                <a:lnTo>
                  <a:pt x="34" y="430"/>
                </a:lnTo>
                <a:cubicBezTo>
                  <a:pt x="34" y="430"/>
                  <a:pt x="34" y="430"/>
                  <a:pt x="34" y="430"/>
                </a:cubicBezTo>
                <a:cubicBezTo>
                  <a:pt x="23" y="422"/>
                  <a:pt x="19" y="422"/>
                  <a:pt x="6" y="418"/>
                </a:cubicBezTo>
                <a:cubicBezTo>
                  <a:pt x="1" y="410"/>
                  <a:pt x="0" y="405"/>
                  <a:pt x="10" y="402"/>
                </a:cubicBezTo>
                <a:cubicBezTo>
                  <a:pt x="20" y="404"/>
                  <a:pt x="25" y="407"/>
                  <a:pt x="34" y="410"/>
                </a:cubicBezTo>
                <a:cubicBezTo>
                  <a:pt x="41" y="406"/>
                  <a:pt x="42" y="401"/>
                  <a:pt x="50" y="398"/>
                </a:cubicBezTo>
                <a:cubicBezTo>
                  <a:pt x="64" y="401"/>
                  <a:pt x="74" y="406"/>
                  <a:pt x="88" y="408"/>
                </a:cubicBezTo>
                <a:cubicBezTo>
                  <a:pt x="104" y="403"/>
                  <a:pt x="85" y="411"/>
                  <a:pt x="96" y="400"/>
                </a:cubicBezTo>
                <a:cubicBezTo>
                  <a:pt x="102" y="394"/>
                  <a:pt x="112" y="397"/>
                  <a:pt x="120" y="396"/>
                </a:cubicBezTo>
                <a:cubicBezTo>
                  <a:pt x="119" y="392"/>
                  <a:pt x="111" y="387"/>
                  <a:pt x="114" y="384"/>
                </a:cubicBezTo>
                <a:cubicBezTo>
                  <a:pt x="116" y="382"/>
                  <a:pt x="118" y="387"/>
                  <a:pt x="120" y="388"/>
                </a:cubicBezTo>
                <a:cubicBezTo>
                  <a:pt x="125" y="389"/>
                  <a:pt x="131" y="389"/>
                  <a:pt x="136" y="390"/>
                </a:cubicBezTo>
                <a:cubicBezTo>
                  <a:pt x="138" y="396"/>
                  <a:pt x="138" y="407"/>
                  <a:pt x="142" y="412"/>
                </a:cubicBezTo>
                <a:cubicBezTo>
                  <a:pt x="152" y="425"/>
                  <a:pt x="188" y="428"/>
                  <a:pt x="202" y="432"/>
                </a:cubicBezTo>
                <a:cubicBezTo>
                  <a:pt x="212" y="431"/>
                  <a:pt x="223" y="433"/>
                  <a:pt x="232" y="430"/>
                </a:cubicBezTo>
                <a:cubicBezTo>
                  <a:pt x="235" y="429"/>
                  <a:pt x="226" y="416"/>
                  <a:pt x="226" y="416"/>
                </a:cubicBezTo>
                <a:cubicBezTo>
                  <a:pt x="219" y="412"/>
                  <a:pt x="207" y="411"/>
                  <a:pt x="200" y="410"/>
                </a:cubicBezTo>
                <a:cubicBezTo>
                  <a:pt x="192" y="399"/>
                  <a:pt x="203" y="391"/>
                  <a:pt x="190" y="382"/>
                </a:cubicBezTo>
                <a:cubicBezTo>
                  <a:pt x="179" y="385"/>
                  <a:pt x="184" y="389"/>
                  <a:pt x="174" y="392"/>
                </a:cubicBezTo>
                <a:cubicBezTo>
                  <a:pt x="156" y="390"/>
                  <a:pt x="147" y="391"/>
                  <a:pt x="144" y="372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eeform 40"/>
          <p:cNvSpPr>
            <a:spLocks/>
          </p:cNvSpPr>
          <p:nvPr/>
        </p:nvSpPr>
        <p:spPr bwMode="auto">
          <a:xfrm>
            <a:off x="4716463" y="2530698"/>
            <a:ext cx="1514475" cy="1111250"/>
          </a:xfrm>
          <a:custGeom>
            <a:avLst/>
            <a:gdLst>
              <a:gd name="T0" fmla="*/ 2147483647 w 795"/>
              <a:gd name="T1" fmla="*/ 2147483647 h 635"/>
              <a:gd name="T2" fmla="*/ 2147483647 w 795"/>
              <a:gd name="T3" fmla="*/ 2147483647 h 635"/>
              <a:gd name="T4" fmla="*/ 0 w 795"/>
              <a:gd name="T5" fmla="*/ 2147483647 h 635"/>
              <a:gd name="T6" fmla="*/ 2147483647 w 795"/>
              <a:gd name="T7" fmla="*/ 2147483647 h 635"/>
              <a:gd name="T8" fmla="*/ 2147483647 w 795"/>
              <a:gd name="T9" fmla="*/ 2147483647 h 635"/>
              <a:gd name="T10" fmla="*/ 2147483647 w 795"/>
              <a:gd name="T11" fmla="*/ 2147483647 h 635"/>
              <a:gd name="T12" fmla="*/ 2147483647 w 795"/>
              <a:gd name="T13" fmla="*/ 2147483647 h 635"/>
              <a:gd name="T14" fmla="*/ 2147483647 w 795"/>
              <a:gd name="T15" fmla="*/ 2147483647 h 635"/>
              <a:gd name="T16" fmla="*/ 2147483647 w 795"/>
              <a:gd name="T17" fmla="*/ 2147483647 h 635"/>
              <a:gd name="T18" fmla="*/ 2147483647 w 795"/>
              <a:gd name="T19" fmla="*/ 2147483647 h 635"/>
              <a:gd name="T20" fmla="*/ 2147483647 w 795"/>
              <a:gd name="T21" fmla="*/ 2147483647 h 635"/>
              <a:gd name="T22" fmla="*/ 2147483647 w 795"/>
              <a:gd name="T23" fmla="*/ 2147483647 h 635"/>
              <a:gd name="T24" fmla="*/ 2147483647 w 795"/>
              <a:gd name="T25" fmla="*/ 2147483647 h 635"/>
              <a:gd name="T26" fmla="*/ 2147483647 w 795"/>
              <a:gd name="T27" fmla="*/ 2147483647 h 635"/>
              <a:gd name="T28" fmla="*/ 2147483647 w 795"/>
              <a:gd name="T29" fmla="*/ 2147483647 h 635"/>
              <a:gd name="T30" fmla="*/ 2147483647 w 795"/>
              <a:gd name="T31" fmla="*/ 2147483647 h 635"/>
              <a:gd name="T32" fmla="*/ 2147483647 w 795"/>
              <a:gd name="T33" fmla="*/ 2147483647 h 635"/>
              <a:gd name="T34" fmla="*/ 2147483647 w 795"/>
              <a:gd name="T35" fmla="*/ 2147483647 h 635"/>
              <a:gd name="T36" fmla="*/ 2147483647 w 795"/>
              <a:gd name="T37" fmla="*/ 2147483647 h 635"/>
              <a:gd name="T38" fmla="*/ 2147483647 w 795"/>
              <a:gd name="T39" fmla="*/ 2147483647 h 635"/>
              <a:gd name="T40" fmla="*/ 2147483647 w 795"/>
              <a:gd name="T41" fmla="*/ 2147483647 h 635"/>
              <a:gd name="T42" fmla="*/ 2147483647 w 795"/>
              <a:gd name="T43" fmla="*/ 2147483647 h 635"/>
              <a:gd name="T44" fmla="*/ 2147483647 w 795"/>
              <a:gd name="T45" fmla="*/ 2147483647 h 635"/>
              <a:gd name="T46" fmla="*/ 2147483647 w 795"/>
              <a:gd name="T47" fmla="*/ 2147483647 h 635"/>
              <a:gd name="T48" fmla="*/ 2147483647 w 795"/>
              <a:gd name="T49" fmla="*/ 2147483647 h 635"/>
              <a:gd name="T50" fmla="*/ 2147483647 w 795"/>
              <a:gd name="T51" fmla="*/ 2147483647 h 635"/>
              <a:gd name="T52" fmla="*/ 2147483647 w 795"/>
              <a:gd name="T53" fmla="*/ 2147483647 h 635"/>
              <a:gd name="T54" fmla="*/ 2147483647 w 795"/>
              <a:gd name="T55" fmla="*/ 2147483647 h 635"/>
              <a:gd name="T56" fmla="*/ 2147483647 w 795"/>
              <a:gd name="T57" fmla="*/ 2147483647 h 635"/>
              <a:gd name="T58" fmla="*/ 2147483647 w 795"/>
              <a:gd name="T59" fmla="*/ 2147483647 h 635"/>
              <a:gd name="T60" fmla="*/ 2147483647 w 795"/>
              <a:gd name="T61" fmla="*/ 2147483647 h 635"/>
              <a:gd name="T62" fmla="*/ 2147483647 w 795"/>
              <a:gd name="T63" fmla="*/ 2147483647 h 635"/>
              <a:gd name="T64" fmla="*/ 2147483647 w 795"/>
              <a:gd name="T65" fmla="*/ 2147483647 h 635"/>
              <a:gd name="T66" fmla="*/ 2147483647 w 795"/>
              <a:gd name="T67" fmla="*/ 2147483647 h 635"/>
              <a:gd name="T68" fmla="*/ 2147483647 w 795"/>
              <a:gd name="T69" fmla="*/ 2147483647 h 635"/>
              <a:gd name="T70" fmla="*/ 2147483647 w 795"/>
              <a:gd name="T71" fmla="*/ 2147483647 h 635"/>
              <a:gd name="T72" fmla="*/ 2147483647 w 795"/>
              <a:gd name="T73" fmla="*/ 2147483647 h 635"/>
              <a:gd name="T74" fmla="*/ 2147483647 w 795"/>
              <a:gd name="T75" fmla="*/ 2147483647 h 635"/>
              <a:gd name="T76" fmla="*/ 2147483647 w 795"/>
              <a:gd name="T77" fmla="*/ 2147483647 h 635"/>
              <a:gd name="T78" fmla="*/ 2147483647 w 795"/>
              <a:gd name="T79" fmla="*/ 2147483647 h 635"/>
              <a:gd name="T80" fmla="*/ 2147483647 w 795"/>
              <a:gd name="T81" fmla="*/ 2147483647 h 635"/>
              <a:gd name="T82" fmla="*/ 2147483647 w 795"/>
              <a:gd name="T83" fmla="*/ 2147483647 h 635"/>
              <a:gd name="T84" fmla="*/ 2147483647 w 795"/>
              <a:gd name="T85" fmla="*/ 2147483647 h 635"/>
              <a:gd name="T86" fmla="*/ 2147483647 w 795"/>
              <a:gd name="T87" fmla="*/ 2147483647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5"/>
              <a:gd name="T133" fmla="*/ 0 h 635"/>
              <a:gd name="T134" fmla="*/ 795 w 795"/>
              <a:gd name="T135" fmla="*/ 635 h 63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5" h="635">
                <a:moveTo>
                  <a:pt x="86" y="220"/>
                </a:moveTo>
                <a:cubicBezTo>
                  <a:pt x="84" y="214"/>
                  <a:pt x="81" y="195"/>
                  <a:pt x="76" y="192"/>
                </a:cubicBezTo>
                <a:cubicBezTo>
                  <a:pt x="72" y="190"/>
                  <a:pt x="68" y="190"/>
                  <a:pt x="64" y="188"/>
                </a:cubicBezTo>
                <a:cubicBezTo>
                  <a:pt x="62" y="187"/>
                  <a:pt x="60" y="185"/>
                  <a:pt x="58" y="184"/>
                </a:cubicBezTo>
                <a:cubicBezTo>
                  <a:pt x="50" y="161"/>
                  <a:pt x="44" y="162"/>
                  <a:pt x="18" y="160"/>
                </a:cubicBezTo>
                <a:cubicBezTo>
                  <a:pt x="13" y="156"/>
                  <a:pt x="0" y="152"/>
                  <a:pt x="0" y="152"/>
                </a:cubicBezTo>
                <a:cubicBezTo>
                  <a:pt x="5" y="137"/>
                  <a:pt x="5" y="123"/>
                  <a:pt x="0" y="108"/>
                </a:cubicBezTo>
                <a:cubicBezTo>
                  <a:pt x="8" y="103"/>
                  <a:pt x="13" y="102"/>
                  <a:pt x="22" y="100"/>
                </a:cubicBezTo>
                <a:cubicBezTo>
                  <a:pt x="28" y="90"/>
                  <a:pt x="42" y="87"/>
                  <a:pt x="52" y="80"/>
                </a:cubicBezTo>
                <a:cubicBezTo>
                  <a:pt x="83" y="83"/>
                  <a:pt x="87" y="93"/>
                  <a:pt x="116" y="100"/>
                </a:cubicBezTo>
                <a:cubicBezTo>
                  <a:pt x="122" y="99"/>
                  <a:pt x="128" y="99"/>
                  <a:pt x="134" y="98"/>
                </a:cubicBezTo>
                <a:cubicBezTo>
                  <a:pt x="138" y="97"/>
                  <a:pt x="146" y="94"/>
                  <a:pt x="146" y="94"/>
                </a:cubicBezTo>
                <a:cubicBezTo>
                  <a:pt x="152" y="84"/>
                  <a:pt x="163" y="78"/>
                  <a:pt x="174" y="74"/>
                </a:cubicBezTo>
                <a:cubicBezTo>
                  <a:pt x="178" y="69"/>
                  <a:pt x="178" y="67"/>
                  <a:pt x="184" y="64"/>
                </a:cubicBezTo>
                <a:cubicBezTo>
                  <a:pt x="188" y="62"/>
                  <a:pt x="196" y="60"/>
                  <a:pt x="196" y="60"/>
                </a:cubicBezTo>
                <a:cubicBezTo>
                  <a:pt x="198" y="58"/>
                  <a:pt x="200" y="55"/>
                  <a:pt x="202" y="54"/>
                </a:cubicBezTo>
                <a:cubicBezTo>
                  <a:pt x="204" y="53"/>
                  <a:pt x="208" y="54"/>
                  <a:pt x="210" y="52"/>
                </a:cubicBezTo>
                <a:cubicBezTo>
                  <a:pt x="220" y="46"/>
                  <a:pt x="224" y="31"/>
                  <a:pt x="230" y="22"/>
                </a:cubicBezTo>
                <a:cubicBezTo>
                  <a:pt x="236" y="41"/>
                  <a:pt x="232" y="41"/>
                  <a:pt x="254" y="44"/>
                </a:cubicBezTo>
                <a:cubicBezTo>
                  <a:pt x="272" y="41"/>
                  <a:pt x="264" y="43"/>
                  <a:pt x="280" y="38"/>
                </a:cubicBezTo>
                <a:cubicBezTo>
                  <a:pt x="284" y="37"/>
                  <a:pt x="292" y="34"/>
                  <a:pt x="292" y="34"/>
                </a:cubicBezTo>
                <a:cubicBezTo>
                  <a:pt x="306" y="35"/>
                  <a:pt x="317" y="37"/>
                  <a:pt x="330" y="40"/>
                </a:cubicBezTo>
                <a:cubicBezTo>
                  <a:pt x="337" y="45"/>
                  <a:pt x="337" y="51"/>
                  <a:pt x="342" y="56"/>
                </a:cubicBezTo>
                <a:cubicBezTo>
                  <a:pt x="345" y="59"/>
                  <a:pt x="356" y="63"/>
                  <a:pt x="360" y="64"/>
                </a:cubicBezTo>
                <a:cubicBezTo>
                  <a:pt x="381" y="61"/>
                  <a:pt x="381" y="46"/>
                  <a:pt x="396" y="36"/>
                </a:cubicBezTo>
                <a:cubicBezTo>
                  <a:pt x="403" y="16"/>
                  <a:pt x="452" y="17"/>
                  <a:pt x="468" y="16"/>
                </a:cubicBezTo>
                <a:cubicBezTo>
                  <a:pt x="471" y="6"/>
                  <a:pt x="479" y="3"/>
                  <a:pt x="488" y="0"/>
                </a:cubicBezTo>
                <a:cubicBezTo>
                  <a:pt x="514" y="4"/>
                  <a:pt x="493" y="4"/>
                  <a:pt x="510" y="10"/>
                </a:cubicBezTo>
                <a:cubicBezTo>
                  <a:pt x="518" y="22"/>
                  <a:pt x="528" y="37"/>
                  <a:pt x="530" y="52"/>
                </a:cubicBezTo>
                <a:cubicBezTo>
                  <a:pt x="531" y="57"/>
                  <a:pt x="532" y="72"/>
                  <a:pt x="538" y="76"/>
                </a:cubicBezTo>
                <a:cubicBezTo>
                  <a:pt x="552" y="85"/>
                  <a:pt x="570" y="85"/>
                  <a:pt x="584" y="94"/>
                </a:cubicBezTo>
                <a:cubicBezTo>
                  <a:pt x="588" y="105"/>
                  <a:pt x="589" y="116"/>
                  <a:pt x="576" y="120"/>
                </a:cubicBezTo>
                <a:cubicBezTo>
                  <a:pt x="569" y="140"/>
                  <a:pt x="587" y="145"/>
                  <a:pt x="600" y="154"/>
                </a:cubicBezTo>
                <a:cubicBezTo>
                  <a:pt x="611" y="151"/>
                  <a:pt x="610" y="145"/>
                  <a:pt x="618" y="140"/>
                </a:cubicBezTo>
                <a:cubicBezTo>
                  <a:pt x="627" y="134"/>
                  <a:pt x="639" y="134"/>
                  <a:pt x="648" y="128"/>
                </a:cubicBezTo>
                <a:cubicBezTo>
                  <a:pt x="658" y="131"/>
                  <a:pt x="653" y="128"/>
                  <a:pt x="658" y="142"/>
                </a:cubicBezTo>
                <a:cubicBezTo>
                  <a:pt x="659" y="146"/>
                  <a:pt x="662" y="154"/>
                  <a:pt x="662" y="154"/>
                </a:cubicBezTo>
                <a:cubicBezTo>
                  <a:pt x="660" y="168"/>
                  <a:pt x="660" y="180"/>
                  <a:pt x="668" y="192"/>
                </a:cubicBezTo>
                <a:cubicBezTo>
                  <a:pt x="669" y="211"/>
                  <a:pt x="666" y="224"/>
                  <a:pt x="682" y="234"/>
                </a:cubicBezTo>
                <a:cubicBezTo>
                  <a:pt x="688" y="253"/>
                  <a:pt x="731" y="244"/>
                  <a:pt x="740" y="244"/>
                </a:cubicBezTo>
                <a:cubicBezTo>
                  <a:pt x="752" y="252"/>
                  <a:pt x="742" y="261"/>
                  <a:pt x="738" y="272"/>
                </a:cubicBezTo>
                <a:cubicBezTo>
                  <a:pt x="742" y="301"/>
                  <a:pt x="755" y="302"/>
                  <a:pt x="780" y="310"/>
                </a:cubicBezTo>
                <a:cubicBezTo>
                  <a:pt x="785" y="317"/>
                  <a:pt x="784" y="321"/>
                  <a:pt x="792" y="324"/>
                </a:cubicBezTo>
                <a:cubicBezTo>
                  <a:pt x="795" y="334"/>
                  <a:pt x="792" y="343"/>
                  <a:pt x="786" y="352"/>
                </a:cubicBezTo>
                <a:cubicBezTo>
                  <a:pt x="788" y="355"/>
                  <a:pt x="794" y="360"/>
                  <a:pt x="788" y="364"/>
                </a:cubicBezTo>
                <a:cubicBezTo>
                  <a:pt x="788" y="364"/>
                  <a:pt x="773" y="369"/>
                  <a:pt x="770" y="370"/>
                </a:cubicBezTo>
                <a:cubicBezTo>
                  <a:pt x="768" y="371"/>
                  <a:pt x="764" y="372"/>
                  <a:pt x="764" y="372"/>
                </a:cubicBezTo>
                <a:cubicBezTo>
                  <a:pt x="757" y="382"/>
                  <a:pt x="752" y="392"/>
                  <a:pt x="746" y="402"/>
                </a:cubicBezTo>
                <a:cubicBezTo>
                  <a:pt x="743" y="422"/>
                  <a:pt x="734" y="437"/>
                  <a:pt x="714" y="442"/>
                </a:cubicBezTo>
                <a:cubicBezTo>
                  <a:pt x="709" y="446"/>
                  <a:pt x="696" y="450"/>
                  <a:pt x="696" y="450"/>
                </a:cubicBezTo>
                <a:cubicBezTo>
                  <a:pt x="694" y="457"/>
                  <a:pt x="686" y="488"/>
                  <a:pt x="682" y="494"/>
                </a:cubicBezTo>
                <a:cubicBezTo>
                  <a:pt x="679" y="498"/>
                  <a:pt x="642" y="511"/>
                  <a:pt x="632" y="514"/>
                </a:cubicBezTo>
                <a:cubicBezTo>
                  <a:pt x="629" y="518"/>
                  <a:pt x="625" y="520"/>
                  <a:pt x="622" y="524"/>
                </a:cubicBezTo>
                <a:cubicBezTo>
                  <a:pt x="616" y="534"/>
                  <a:pt x="619" y="541"/>
                  <a:pt x="608" y="548"/>
                </a:cubicBezTo>
                <a:cubicBezTo>
                  <a:pt x="591" y="544"/>
                  <a:pt x="592" y="544"/>
                  <a:pt x="570" y="546"/>
                </a:cubicBezTo>
                <a:cubicBezTo>
                  <a:pt x="561" y="555"/>
                  <a:pt x="566" y="550"/>
                  <a:pt x="556" y="564"/>
                </a:cubicBezTo>
                <a:cubicBezTo>
                  <a:pt x="554" y="568"/>
                  <a:pt x="552" y="576"/>
                  <a:pt x="552" y="576"/>
                </a:cubicBezTo>
                <a:cubicBezTo>
                  <a:pt x="551" y="589"/>
                  <a:pt x="556" y="629"/>
                  <a:pt x="540" y="634"/>
                </a:cubicBezTo>
                <a:cubicBezTo>
                  <a:pt x="536" y="634"/>
                  <a:pt x="515" y="635"/>
                  <a:pt x="506" y="630"/>
                </a:cubicBezTo>
                <a:cubicBezTo>
                  <a:pt x="500" y="627"/>
                  <a:pt x="488" y="622"/>
                  <a:pt x="488" y="622"/>
                </a:cubicBezTo>
                <a:cubicBezTo>
                  <a:pt x="485" y="613"/>
                  <a:pt x="473" y="612"/>
                  <a:pt x="464" y="610"/>
                </a:cubicBezTo>
                <a:cubicBezTo>
                  <a:pt x="448" y="599"/>
                  <a:pt x="426" y="597"/>
                  <a:pt x="410" y="586"/>
                </a:cubicBezTo>
                <a:cubicBezTo>
                  <a:pt x="400" y="572"/>
                  <a:pt x="407" y="573"/>
                  <a:pt x="394" y="576"/>
                </a:cubicBezTo>
                <a:cubicBezTo>
                  <a:pt x="389" y="584"/>
                  <a:pt x="384" y="583"/>
                  <a:pt x="376" y="586"/>
                </a:cubicBezTo>
                <a:cubicBezTo>
                  <a:pt x="369" y="597"/>
                  <a:pt x="376" y="588"/>
                  <a:pt x="366" y="594"/>
                </a:cubicBezTo>
                <a:cubicBezTo>
                  <a:pt x="362" y="596"/>
                  <a:pt x="354" y="602"/>
                  <a:pt x="354" y="602"/>
                </a:cubicBezTo>
                <a:cubicBezTo>
                  <a:pt x="339" y="599"/>
                  <a:pt x="347" y="602"/>
                  <a:pt x="332" y="592"/>
                </a:cubicBezTo>
                <a:cubicBezTo>
                  <a:pt x="330" y="591"/>
                  <a:pt x="326" y="588"/>
                  <a:pt x="326" y="588"/>
                </a:cubicBezTo>
                <a:cubicBezTo>
                  <a:pt x="317" y="574"/>
                  <a:pt x="320" y="581"/>
                  <a:pt x="316" y="570"/>
                </a:cubicBezTo>
                <a:cubicBezTo>
                  <a:pt x="314" y="537"/>
                  <a:pt x="321" y="545"/>
                  <a:pt x="300" y="538"/>
                </a:cubicBezTo>
                <a:cubicBezTo>
                  <a:pt x="291" y="524"/>
                  <a:pt x="297" y="528"/>
                  <a:pt x="286" y="524"/>
                </a:cubicBezTo>
                <a:cubicBezTo>
                  <a:pt x="275" y="507"/>
                  <a:pt x="261" y="503"/>
                  <a:pt x="244" y="492"/>
                </a:cubicBezTo>
                <a:cubicBezTo>
                  <a:pt x="240" y="481"/>
                  <a:pt x="244" y="456"/>
                  <a:pt x="232" y="448"/>
                </a:cubicBezTo>
                <a:cubicBezTo>
                  <a:pt x="225" y="444"/>
                  <a:pt x="214" y="443"/>
                  <a:pt x="206" y="440"/>
                </a:cubicBezTo>
                <a:cubicBezTo>
                  <a:pt x="201" y="425"/>
                  <a:pt x="204" y="420"/>
                  <a:pt x="206" y="404"/>
                </a:cubicBezTo>
                <a:cubicBezTo>
                  <a:pt x="205" y="393"/>
                  <a:pt x="209" y="379"/>
                  <a:pt x="202" y="370"/>
                </a:cubicBezTo>
                <a:cubicBezTo>
                  <a:pt x="199" y="367"/>
                  <a:pt x="190" y="366"/>
                  <a:pt x="190" y="366"/>
                </a:cubicBezTo>
                <a:cubicBezTo>
                  <a:pt x="187" y="362"/>
                  <a:pt x="180" y="353"/>
                  <a:pt x="176" y="350"/>
                </a:cubicBezTo>
                <a:cubicBezTo>
                  <a:pt x="172" y="348"/>
                  <a:pt x="164" y="346"/>
                  <a:pt x="164" y="346"/>
                </a:cubicBezTo>
                <a:cubicBezTo>
                  <a:pt x="159" y="338"/>
                  <a:pt x="156" y="338"/>
                  <a:pt x="148" y="334"/>
                </a:cubicBezTo>
                <a:cubicBezTo>
                  <a:pt x="144" y="332"/>
                  <a:pt x="136" y="326"/>
                  <a:pt x="136" y="326"/>
                </a:cubicBezTo>
                <a:cubicBezTo>
                  <a:pt x="131" y="318"/>
                  <a:pt x="126" y="319"/>
                  <a:pt x="118" y="316"/>
                </a:cubicBezTo>
                <a:cubicBezTo>
                  <a:pt x="117" y="314"/>
                  <a:pt x="116" y="312"/>
                  <a:pt x="114" y="310"/>
                </a:cubicBezTo>
                <a:cubicBezTo>
                  <a:pt x="112" y="309"/>
                  <a:pt x="109" y="309"/>
                  <a:pt x="108" y="308"/>
                </a:cubicBezTo>
                <a:cubicBezTo>
                  <a:pt x="103" y="303"/>
                  <a:pt x="103" y="297"/>
                  <a:pt x="96" y="292"/>
                </a:cubicBezTo>
                <a:cubicBezTo>
                  <a:pt x="95" y="288"/>
                  <a:pt x="93" y="284"/>
                  <a:pt x="92" y="280"/>
                </a:cubicBezTo>
                <a:cubicBezTo>
                  <a:pt x="91" y="277"/>
                  <a:pt x="91" y="275"/>
                  <a:pt x="90" y="272"/>
                </a:cubicBezTo>
                <a:cubicBezTo>
                  <a:pt x="88" y="266"/>
                  <a:pt x="84" y="254"/>
                  <a:pt x="84" y="254"/>
                </a:cubicBezTo>
                <a:cubicBezTo>
                  <a:pt x="86" y="228"/>
                  <a:pt x="86" y="239"/>
                  <a:pt x="86" y="220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41"/>
          <p:cNvSpPr>
            <a:spLocks/>
          </p:cNvSpPr>
          <p:nvPr/>
        </p:nvSpPr>
        <p:spPr bwMode="auto">
          <a:xfrm>
            <a:off x="3608388" y="2832323"/>
            <a:ext cx="1752600" cy="1173163"/>
          </a:xfrm>
          <a:custGeom>
            <a:avLst/>
            <a:gdLst>
              <a:gd name="T0" fmla="*/ 2147483647 w 917"/>
              <a:gd name="T1" fmla="*/ 2147483647 h 668"/>
              <a:gd name="T2" fmla="*/ 2147483647 w 917"/>
              <a:gd name="T3" fmla="*/ 2147483647 h 668"/>
              <a:gd name="T4" fmla="*/ 2147483647 w 917"/>
              <a:gd name="T5" fmla="*/ 2147483647 h 668"/>
              <a:gd name="T6" fmla="*/ 0 w 917"/>
              <a:gd name="T7" fmla="*/ 2147483647 h 668"/>
              <a:gd name="T8" fmla="*/ 2147483647 w 917"/>
              <a:gd name="T9" fmla="*/ 2147483647 h 668"/>
              <a:gd name="T10" fmla="*/ 2147483647 w 917"/>
              <a:gd name="T11" fmla="*/ 2147483647 h 668"/>
              <a:gd name="T12" fmla="*/ 2147483647 w 917"/>
              <a:gd name="T13" fmla="*/ 2147483647 h 668"/>
              <a:gd name="T14" fmla="*/ 2147483647 w 917"/>
              <a:gd name="T15" fmla="*/ 2147483647 h 668"/>
              <a:gd name="T16" fmla="*/ 2147483647 w 917"/>
              <a:gd name="T17" fmla="*/ 2147483647 h 668"/>
              <a:gd name="T18" fmla="*/ 2147483647 w 917"/>
              <a:gd name="T19" fmla="*/ 2147483647 h 668"/>
              <a:gd name="T20" fmla="*/ 2147483647 w 917"/>
              <a:gd name="T21" fmla="*/ 2147483647 h 668"/>
              <a:gd name="T22" fmla="*/ 2147483647 w 917"/>
              <a:gd name="T23" fmla="*/ 2147483647 h 668"/>
              <a:gd name="T24" fmla="*/ 2147483647 w 917"/>
              <a:gd name="T25" fmla="*/ 2147483647 h 668"/>
              <a:gd name="T26" fmla="*/ 2147483647 w 917"/>
              <a:gd name="T27" fmla="*/ 2147483647 h 668"/>
              <a:gd name="T28" fmla="*/ 2147483647 w 917"/>
              <a:gd name="T29" fmla="*/ 2147483647 h 668"/>
              <a:gd name="T30" fmla="*/ 2147483647 w 917"/>
              <a:gd name="T31" fmla="*/ 2147483647 h 668"/>
              <a:gd name="T32" fmla="*/ 2147483647 w 917"/>
              <a:gd name="T33" fmla="*/ 2147483647 h 668"/>
              <a:gd name="T34" fmla="*/ 2147483647 w 917"/>
              <a:gd name="T35" fmla="*/ 2147483647 h 668"/>
              <a:gd name="T36" fmla="*/ 2147483647 w 917"/>
              <a:gd name="T37" fmla="*/ 2147483647 h 668"/>
              <a:gd name="T38" fmla="*/ 2147483647 w 917"/>
              <a:gd name="T39" fmla="*/ 2147483647 h 668"/>
              <a:gd name="T40" fmla="*/ 2147483647 w 917"/>
              <a:gd name="T41" fmla="*/ 2147483647 h 668"/>
              <a:gd name="T42" fmla="*/ 2147483647 w 917"/>
              <a:gd name="T43" fmla="*/ 2147483647 h 668"/>
              <a:gd name="T44" fmla="*/ 2147483647 w 917"/>
              <a:gd name="T45" fmla="*/ 2147483647 h 668"/>
              <a:gd name="T46" fmla="*/ 2147483647 w 917"/>
              <a:gd name="T47" fmla="*/ 2147483647 h 668"/>
              <a:gd name="T48" fmla="*/ 2147483647 w 917"/>
              <a:gd name="T49" fmla="*/ 2147483647 h 668"/>
              <a:gd name="T50" fmla="*/ 2147483647 w 917"/>
              <a:gd name="T51" fmla="*/ 2147483647 h 668"/>
              <a:gd name="T52" fmla="*/ 2147483647 w 917"/>
              <a:gd name="T53" fmla="*/ 2147483647 h 668"/>
              <a:gd name="T54" fmla="*/ 2147483647 w 917"/>
              <a:gd name="T55" fmla="*/ 2147483647 h 668"/>
              <a:gd name="T56" fmla="*/ 2147483647 w 917"/>
              <a:gd name="T57" fmla="*/ 2147483647 h 668"/>
              <a:gd name="T58" fmla="*/ 2147483647 w 917"/>
              <a:gd name="T59" fmla="*/ 2147483647 h 668"/>
              <a:gd name="T60" fmla="*/ 2147483647 w 917"/>
              <a:gd name="T61" fmla="*/ 2147483647 h 668"/>
              <a:gd name="T62" fmla="*/ 2147483647 w 917"/>
              <a:gd name="T63" fmla="*/ 2147483647 h 668"/>
              <a:gd name="T64" fmla="*/ 2147483647 w 917"/>
              <a:gd name="T65" fmla="*/ 2147483647 h 668"/>
              <a:gd name="T66" fmla="*/ 2147483647 w 917"/>
              <a:gd name="T67" fmla="*/ 2147483647 h 668"/>
              <a:gd name="T68" fmla="*/ 2147483647 w 917"/>
              <a:gd name="T69" fmla="*/ 2147483647 h 668"/>
              <a:gd name="T70" fmla="*/ 2147483647 w 917"/>
              <a:gd name="T71" fmla="*/ 2147483647 h 668"/>
              <a:gd name="T72" fmla="*/ 2147483647 w 917"/>
              <a:gd name="T73" fmla="*/ 2147483647 h 668"/>
              <a:gd name="T74" fmla="*/ 2147483647 w 917"/>
              <a:gd name="T75" fmla="*/ 2147483647 h 668"/>
              <a:gd name="T76" fmla="*/ 2147483647 w 917"/>
              <a:gd name="T77" fmla="*/ 2147483647 h 668"/>
              <a:gd name="T78" fmla="*/ 2147483647 w 917"/>
              <a:gd name="T79" fmla="*/ 2147483647 h 668"/>
              <a:gd name="T80" fmla="*/ 2147483647 w 917"/>
              <a:gd name="T81" fmla="*/ 2147483647 h 668"/>
              <a:gd name="T82" fmla="*/ 2147483647 w 917"/>
              <a:gd name="T83" fmla="*/ 2147483647 h 668"/>
              <a:gd name="T84" fmla="*/ 2147483647 w 917"/>
              <a:gd name="T85" fmla="*/ 2147483647 h 668"/>
              <a:gd name="T86" fmla="*/ 2147483647 w 917"/>
              <a:gd name="T87" fmla="*/ 2147483647 h 668"/>
              <a:gd name="T88" fmla="*/ 2147483647 w 917"/>
              <a:gd name="T89" fmla="*/ 2147483647 h 668"/>
              <a:gd name="T90" fmla="*/ 2147483647 w 917"/>
              <a:gd name="T91" fmla="*/ 2147483647 h 668"/>
              <a:gd name="T92" fmla="*/ 2147483647 w 917"/>
              <a:gd name="T93" fmla="*/ 2147483647 h 6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17"/>
              <a:gd name="T142" fmla="*/ 0 h 668"/>
              <a:gd name="T143" fmla="*/ 917 w 917"/>
              <a:gd name="T144" fmla="*/ 668 h 66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17" h="668">
                <a:moveTo>
                  <a:pt x="66" y="566"/>
                </a:moveTo>
                <a:cubicBezTo>
                  <a:pt x="58" y="561"/>
                  <a:pt x="51" y="561"/>
                  <a:pt x="42" y="558"/>
                </a:cubicBezTo>
                <a:cubicBezTo>
                  <a:pt x="34" y="546"/>
                  <a:pt x="43" y="546"/>
                  <a:pt x="52" y="540"/>
                </a:cubicBezTo>
                <a:cubicBezTo>
                  <a:pt x="54" y="532"/>
                  <a:pt x="55" y="527"/>
                  <a:pt x="60" y="520"/>
                </a:cubicBezTo>
                <a:cubicBezTo>
                  <a:pt x="57" y="511"/>
                  <a:pt x="50" y="513"/>
                  <a:pt x="42" y="508"/>
                </a:cubicBezTo>
                <a:cubicBezTo>
                  <a:pt x="40" y="501"/>
                  <a:pt x="35" y="490"/>
                  <a:pt x="30" y="484"/>
                </a:cubicBezTo>
                <a:cubicBezTo>
                  <a:pt x="26" y="479"/>
                  <a:pt x="12" y="476"/>
                  <a:pt x="12" y="476"/>
                </a:cubicBezTo>
                <a:cubicBezTo>
                  <a:pt x="8" y="470"/>
                  <a:pt x="0" y="458"/>
                  <a:pt x="0" y="458"/>
                </a:cubicBezTo>
                <a:cubicBezTo>
                  <a:pt x="1" y="449"/>
                  <a:pt x="15" y="428"/>
                  <a:pt x="24" y="422"/>
                </a:cubicBezTo>
                <a:cubicBezTo>
                  <a:pt x="26" y="398"/>
                  <a:pt x="24" y="397"/>
                  <a:pt x="48" y="394"/>
                </a:cubicBezTo>
                <a:cubicBezTo>
                  <a:pt x="57" y="391"/>
                  <a:pt x="56" y="384"/>
                  <a:pt x="64" y="380"/>
                </a:cubicBezTo>
                <a:cubicBezTo>
                  <a:pt x="84" y="369"/>
                  <a:pt x="106" y="363"/>
                  <a:pt x="128" y="356"/>
                </a:cubicBezTo>
                <a:cubicBezTo>
                  <a:pt x="140" y="358"/>
                  <a:pt x="151" y="360"/>
                  <a:pt x="162" y="362"/>
                </a:cubicBezTo>
                <a:cubicBezTo>
                  <a:pt x="171" y="361"/>
                  <a:pt x="188" y="356"/>
                  <a:pt x="188" y="356"/>
                </a:cubicBezTo>
                <a:cubicBezTo>
                  <a:pt x="193" y="348"/>
                  <a:pt x="203" y="345"/>
                  <a:pt x="210" y="338"/>
                </a:cubicBezTo>
                <a:cubicBezTo>
                  <a:pt x="213" y="328"/>
                  <a:pt x="210" y="333"/>
                  <a:pt x="224" y="328"/>
                </a:cubicBezTo>
                <a:cubicBezTo>
                  <a:pt x="226" y="327"/>
                  <a:pt x="230" y="326"/>
                  <a:pt x="230" y="326"/>
                </a:cubicBezTo>
                <a:cubicBezTo>
                  <a:pt x="249" y="328"/>
                  <a:pt x="251" y="331"/>
                  <a:pt x="264" y="322"/>
                </a:cubicBezTo>
                <a:cubicBezTo>
                  <a:pt x="273" y="309"/>
                  <a:pt x="283" y="313"/>
                  <a:pt x="300" y="312"/>
                </a:cubicBezTo>
                <a:cubicBezTo>
                  <a:pt x="314" y="310"/>
                  <a:pt x="318" y="304"/>
                  <a:pt x="330" y="300"/>
                </a:cubicBezTo>
                <a:cubicBezTo>
                  <a:pt x="333" y="297"/>
                  <a:pt x="335" y="291"/>
                  <a:pt x="338" y="288"/>
                </a:cubicBezTo>
                <a:cubicBezTo>
                  <a:pt x="341" y="285"/>
                  <a:pt x="350" y="280"/>
                  <a:pt x="350" y="280"/>
                </a:cubicBezTo>
                <a:cubicBezTo>
                  <a:pt x="361" y="264"/>
                  <a:pt x="353" y="269"/>
                  <a:pt x="372" y="266"/>
                </a:cubicBezTo>
                <a:cubicBezTo>
                  <a:pt x="387" y="244"/>
                  <a:pt x="391" y="219"/>
                  <a:pt x="398" y="194"/>
                </a:cubicBezTo>
                <a:cubicBezTo>
                  <a:pt x="399" y="191"/>
                  <a:pt x="404" y="166"/>
                  <a:pt x="408" y="164"/>
                </a:cubicBezTo>
                <a:cubicBezTo>
                  <a:pt x="419" y="156"/>
                  <a:pt x="433" y="155"/>
                  <a:pt x="444" y="148"/>
                </a:cubicBezTo>
                <a:cubicBezTo>
                  <a:pt x="450" y="144"/>
                  <a:pt x="456" y="138"/>
                  <a:pt x="462" y="134"/>
                </a:cubicBezTo>
                <a:cubicBezTo>
                  <a:pt x="465" y="129"/>
                  <a:pt x="470" y="120"/>
                  <a:pt x="474" y="116"/>
                </a:cubicBezTo>
                <a:cubicBezTo>
                  <a:pt x="477" y="113"/>
                  <a:pt x="486" y="108"/>
                  <a:pt x="486" y="108"/>
                </a:cubicBezTo>
                <a:cubicBezTo>
                  <a:pt x="498" y="110"/>
                  <a:pt x="497" y="114"/>
                  <a:pt x="506" y="120"/>
                </a:cubicBezTo>
                <a:cubicBezTo>
                  <a:pt x="521" y="118"/>
                  <a:pt x="530" y="108"/>
                  <a:pt x="544" y="104"/>
                </a:cubicBezTo>
                <a:cubicBezTo>
                  <a:pt x="545" y="100"/>
                  <a:pt x="548" y="96"/>
                  <a:pt x="548" y="92"/>
                </a:cubicBezTo>
                <a:cubicBezTo>
                  <a:pt x="549" y="79"/>
                  <a:pt x="547" y="65"/>
                  <a:pt x="550" y="52"/>
                </a:cubicBezTo>
                <a:cubicBezTo>
                  <a:pt x="552" y="43"/>
                  <a:pt x="577" y="23"/>
                  <a:pt x="584" y="18"/>
                </a:cubicBezTo>
                <a:cubicBezTo>
                  <a:pt x="593" y="4"/>
                  <a:pt x="590" y="11"/>
                  <a:pt x="594" y="0"/>
                </a:cubicBezTo>
                <a:cubicBezTo>
                  <a:pt x="609" y="5"/>
                  <a:pt x="607" y="6"/>
                  <a:pt x="628" y="8"/>
                </a:cubicBezTo>
                <a:cubicBezTo>
                  <a:pt x="635" y="13"/>
                  <a:pt x="642" y="19"/>
                  <a:pt x="650" y="22"/>
                </a:cubicBezTo>
                <a:cubicBezTo>
                  <a:pt x="655" y="38"/>
                  <a:pt x="659" y="34"/>
                  <a:pt x="672" y="42"/>
                </a:cubicBezTo>
                <a:cubicBezTo>
                  <a:pt x="677" y="50"/>
                  <a:pt x="680" y="59"/>
                  <a:pt x="682" y="68"/>
                </a:cubicBezTo>
                <a:cubicBezTo>
                  <a:pt x="683" y="104"/>
                  <a:pt x="681" y="110"/>
                  <a:pt x="688" y="134"/>
                </a:cubicBezTo>
                <a:cubicBezTo>
                  <a:pt x="690" y="143"/>
                  <a:pt x="706" y="154"/>
                  <a:pt x="706" y="154"/>
                </a:cubicBezTo>
                <a:cubicBezTo>
                  <a:pt x="709" y="163"/>
                  <a:pt x="721" y="171"/>
                  <a:pt x="730" y="174"/>
                </a:cubicBezTo>
                <a:cubicBezTo>
                  <a:pt x="732" y="181"/>
                  <a:pt x="755" y="191"/>
                  <a:pt x="764" y="194"/>
                </a:cubicBezTo>
                <a:cubicBezTo>
                  <a:pt x="769" y="199"/>
                  <a:pt x="775" y="205"/>
                  <a:pt x="780" y="210"/>
                </a:cubicBezTo>
                <a:cubicBezTo>
                  <a:pt x="785" y="215"/>
                  <a:pt x="798" y="222"/>
                  <a:pt x="798" y="222"/>
                </a:cubicBezTo>
                <a:cubicBezTo>
                  <a:pt x="803" y="238"/>
                  <a:pt x="801" y="251"/>
                  <a:pt x="800" y="268"/>
                </a:cubicBezTo>
                <a:cubicBezTo>
                  <a:pt x="801" y="273"/>
                  <a:pt x="800" y="279"/>
                  <a:pt x="802" y="284"/>
                </a:cubicBezTo>
                <a:cubicBezTo>
                  <a:pt x="804" y="290"/>
                  <a:pt x="820" y="292"/>
                  <a:pt x="820" y="292"/>
                </a:cubicBezTo>
                <a:cubicBezTo>
                  <a:pt x="821" y="294"/>
                  <a:pt x="822" y="297"/>
                  <a:pt x="824" y="298"/>
                </a:cubicBezTo>
                <a:cubicBezTo>
                  <a:pt x="826" y="300"/>
                  <a:pt x="830" y="298"/>
                  <a:pt x="832" y="300"/>
                </a:cubicBezTo>
                <a:cubicBezTo>
                  <a:pt x="835" y="303"/>
                  <a:pt x="836" y="312"/>
                  <a:pt x="836" y="312"/>
                </a:cubicBezTo>
                <a:cubicBezTo>
                  <a:pt x="838" y="328"/>
                  <a:pt x="836" y="339"/>
                  <a:pt x="850" y="348"/>
                </a:cubicBezTo>
                <a:cubicBezTo>
                  <a:pt x="853" y="353"/>
                  <a:pt x="866" y="358"/>
                  <a:pt x="866" y="358"/>
                </a:cubicBezTo>
                <a:cubicBezTo>
                  <a:pt x="870" y="370"/>
                  <a:pt x="883" y="372"/>
                  <a:pt x="894" y="376"/>
                </a:cubicBezTo>
                <a:cubicBezTo>
                  <a:pt x="897" y="384"/>
                  <a:pt x="899" y="387"/>
                  <a:pt x="906" y="392"/>
                </a:cubicBezTo>
                <a:cubicBezTo>
                  <a:pt x="917" y="408"/>
                  <a:pt x="906" y="426"/>
                  <a:pt x="896" y="440"/>
                </a:cubicBezTo>
                <a:cubicBezTo>
                  <a:pt x="894" y="444"/>
                  <a:pt x="888" y="444"/>
                  <a:pt x="884" y="446"/>
                </a:cubicBezTo>
                <a:cubicBezTo>
                  <a:pt x="879" y="444"/>
                  <a:pt x="876" y="445"/>
                  <a:pt x="876" y="438"/>
                </a:cubicBezTo>
                <a:cubicBezTo>
                  <a:pt x="876" y="431"/>
                  <a:pt x="886" y="420"/>
                  <a:pt x="886" y="420"/>
                </a:cubicBezTo>
                <a:cubicBezTo>
                  <a:pt x="882" y="399"/>
                  <a:pt x="859" y="406"/>
                  <a:pt x="844" y="416"/>
                </a:cubicBezTo>
                <a:cubicBezTo>
                  <a:pt x="836" y="428"/>
                  <a:pt x="815" y="417"/>
                  <a:pt x="804" y="410"/>
                </a:cubicBezTo>
                <a:cubicBezTo>
                  <a:pt x="802" y="422"/>
                  <a:pt x="799" y="430"/>
                  <a:pt x="788" y="436"/>
                </a:cubicBezTo>
                <a:cubicBezTo>
                  <a:pt x="784" y="438"/>
                  <a:pt x="776" y="440"/>
                  <a:pt x="776" y="440"/>
                </a:cubicBezTo>
                <a:cubicBezTo>
                  <a:pt x="764" y="439"/>
                  <a:pt x="749" y="444"/>
                  <a:pt x="740" y="436"/>
                </a:cubicBezTo>
                <a:cubicBezTo>
                  <a:pt x="728" y="426"/>
                  <a:pt x="716" y="415"/>
                  <a:pt x="700" y="410"/>
                </a:cubicBezTo>
                <a:cubicBezTo>
                  <a:pt x="687" y="412"/>
                  <a:pt x="685" y="413"/>
                  <a:pt x="676" y="422"/>
                </a:cubicBezTo>
                <a:cubicBezTo>
                  <a:pt x="666" y="453"/>
                  <a:pt x="652" y="473"/>
                  <a:pt x="620" y="484"/>
                </a:cubicBezTo>
                <a:cubicBezTo>
                  <a:pt x="601" y="483"/>
                  <a:pt x="575" y="483"/>
                  <a:pt x="558" y="472"/>
                </a:cubicBezTo>
                <a:cubicBezTo>
                  <a:pt x="555" y="467"/>
                  <a:pt x="542" y="462"/>
                  <a:pt x="542" y="462"/>
                </a:cubicBezTo>
                <a:cubicBezTo>
                  <a:pt x="536" y="466"/>
                  <a:pt x="524" y="474"/>
                  <a:pt x="524" y="474"/>
                </a:cubicBezTo>
                <a:cubicBezTo>
                  <a:pt x="518" y="484"/>
                  <a:pt x="511" y="480"/>
                  <a:pt x="506" y="494"/>
                </a:cubicBezTo>
                <a:cubicBezTo>
                  <a:pt x="504" y="501"/>
                  <a:pt x="499" y="513"/>
                  <a:pt x="494" y="518"/>
                </a:cubicBezTo>
                <a:cubicBezTo>
                  <a:pt x="491" y="521"/>
                  <a:pt x="480" y="526"/>
                  <a:pt x="476" y="528"/>
                </a:cubicBezTo>
                <a:cubicBezTo>
                  <a:pt x="471" y="530"/>
                  <a:pt x="460" y="532"/>
                  <a:pt x="460" y="532"/>
                </a:cubicBezTo>
                <a:cubicBezTo>
                  <a:pt x="446" y="541"/>
                  <a:pt x="434" y="556"/>
                  <a:pt x="418" y="562"/>
                </a:cubicBezTo>
                <a:cubicBezTo>
                  <a:pt x="411" y="565"/>
                  <a:pt x="396" y="568"/>
                  <a:pt x="396" y="568"/>
                </a:cubicBezTo>
                <a:cubicBezTo>
                  <a:pt x="378" y="564"/>
                  <a:pt x="362" y="573"/>
                  <a:pt x="344" y="574"/>
                </a:cubicBezTo>
                <a:cubicBezTo>
                  <a:pt x="331" y="572"/>
                  <a:pt x="326" y="564"/>
                  <a:pt x="314" y="560"/>
                </a:cubicBezTo>
                <a:cubicBezTo>
                  <a:pt x="305" y="561"/>
                  <a:pt x="297" y="561"/>
                  <a:pt x="288" y="562"/>
                </a:cubicBezTo>
                <a:cubicBezTo>
                  <a:pt x="285" y="562"/>
                  <a:pt x="278" y="566"/>
                  <a:pt x="280" y="564"/>
                </a:cubicBezTo>
                <a:cubicBezTo>
                  <a:pt x="303" y="547"/>
                  <a:pt x="296" y="555"/>
                  <a:pt x="282" y="560"/>
                </a:cubicBezTo>
                <a:cubicBezTo>
                  <a:pt x="274" y="568"/>
                  <a:pt x="266" y="572"/>
                  <a:pt x="258" y="580"/>
                </a:cubicBezTo>
                <a:cubicBezTo>
                  <a:pt x="257" y="587"/>
                  <a:pt x="257" y="593"/>
                  <a:pt x="256" y="600"/>
                </a:cubicBezTo>
                <a:cubicBezTo>
                  <a:pt x="255" y="604"/>
                  <a:pt x="252" y="612"/>
                  <a:pt x="252" y="612"/>
                </a:cubicBezTo>
                <a:cubicBezTo>
                  <a:pt x="251" y="619"/>
                  <a:pt x="253" y="626"/>
                  <a:pt x="250" y="632"/>
                </a:cubicBezTo>
                <a:cubicBezTo>
                  <a:pt x="248" y="636"/>
                  <a:pt x="238" y="640"/>
                  <a:pt x="238" y="640"/>
                </a:cubicBezTo>
                <a:cubicBezTo>
                  <a:pt x="223" y="637"/>
                  <a:pt x="224" y="636"/>
                  <a:pt x="216" y="624"/>
                </a:cubicBezTo>
                <a:cubicBezTo>
                  <a:pt x="207" y="626"/>
                  <a:pt x="200" y="627"/>
                  <a:pt x="192" y="632"/>
                </a:cubicBezTo>
                <a:cubicBezTo>
                  <a:pt x="181" y="648"/>
                  <a:pt x="171" y="650"/>
                  <a:pt x="152" y="656"/>
                </a:cubicBezTo>
                <a:cubicBezTo>
                  <a:pt x="144" y="659"/>
                  <a:pt x="128" y="668"/>
                  <a:pt x="128" y="668"/>
                </a:cubicBezTo>
                <a:cubicBezTo>
                  <a:pt x="121" y="667"/>
                  <a:pt x="113" y="668"/>
                  <a:pt x="106" y="666"/>
                </a:cubicBezTo>
                <a:cubicBezTo>
                  <a:pt x="101" y="664"/>
                  <a:pt x="105" y="616"/>
                  <a:pt x="86" y="604"/>
                </a:cubicBezTo>
                <a:cubicBezTo>
                  <a:pt x="82" y="598"/>
                  <a:pt x="70" y="590"/>
                  <a:pt x="70" y="590"/>
                </a:cubicBezTo>
                <a:cubicBezTo>
                  <a:pt x="69" y="584"/>
                  <a:pt x="69" y="578"/>
                  <a:pt x="68" y="572"/>
                </a:cubicBezTo>
                <a:cubicBezTo>
                  <a:pt x="68" y="570"/>
                  <a:pt x="66" y="566"/>
                  <a:pt x="66" y="566"/>
                </a:cubicBezTo>
                <a:close/>
              </a:path>
            </a:pathLst>
          </a:custGeom>
          <a:solidFill>
            <a:srgbClr val="0070C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42"/>
          <p:cNvSpPr>
            <a:spLocks/>
          </p:cNvSpPr>
          <p:nvPr/>
        </p:nvSpPr>
        <p:spPr bwMode="auto">
          <a:xfrm>
            <a:off x="3716338" y="3526061"/>
            <a:ext cx="1901825" cy="841375"/>
          </a:xfrm>
          <a:custGeom>
            <a:avLst/>
            <a:gdLst>
              <a:gd name="T0" fmla="*/ 2147483647 w 994"/>
              <a:gd name="T1" fmla="*/ 2147483647 h 480"/>
              <a:gd name="T2" fmla="*/ 2147483647 w 994"/>
              <a:gd name="T3" fmla="*/ 2147483647 h 480"/>
              <a:gd name="T4" fmla="*/ 2147483647 w 994"/>
              <a:gd name="T5" fmla="*/ 2147483647 h 480"/>
              <a:gd name="T6" fmla="*/ 2147483647 w 994"/>
              <a:gd name="T7" fmla="*/ 2147483647 h 480"/>
              <a:gd name="T8" fmla="*/ 2147483647 w 994"/>
              <a:gd name="T9" fmla="*/ 2147483647 h 480"/>
              <a:gd name="T10" fmla="*/ 2147483647 w 994"/>
              <a:gd name="T11" fmla="*/ 2147483647 h 480"/>
              <a:gd name="T12" fmla="*/ 2147483647 w 994"/>
              <a:gd name="T13" fmla="*/ 2147483647 h 480"/>
              <a:gd name="T14" fmla="*/ 2147483647 w 994"/>
              <a:gd name="T15" fmla="*/ 2147483647 h 480"/>
              <a:gd name="T16" fmla="*/ 2147483647 w 994"/>
              <a:gd name="T17" fmla="*/ 2147483647 h 480"/>
              <a:gd name="T18" fmla="*/ 2147483647 w 994"/>
              <a:gd name="T19" fmla="*/ 2147483647 h 480"/>
              <a:gd name="T20" fmla="*/ 2147483647 w 994"/>
              <a:gd name="T21" fmla="*/ 2147483647 h 480"/>
              <a:gd name="T22" fmla="*/ 2147483647 w 994"/>
              <a:gd name="T23" fmla="*/ 2147483647 h 480"/>
              <a:gd name="T24" fmla="*/ 2147483647 w 994"/>
              <a:gd name="T25" fmla="*/ 2147483647 h 480"/>
              <a:gd name="T26" fmla="*/ 2147483647 w 994"/>
              <a:gd name="T27" fmla="*/ 2147483647 h 480"/>
              <a:gd name="T28" fmla="*/ 2147483647 w 994"/>
              <a:gd name="T29" fmla="*/ 2147483647 h 480"/>
              <a:gd name="T30" fmla="*/ 2147483647 w 994"/>
              <a:gd name="T31" fmla="*/ 2147483647 h 480"/>
              <a:gd name="T32" fmla="*/ 2147483647 w 994"/>
              <a:gd name="T33" fmla="*/ 2147483647 h 480"/>
              <a:gd name="T34" fmla="*/ 2147483647 w 994"/>
              <a:gd name="T35" fmla="*/ 2147483647 h 480"/>
              <a:gd name="T36" fmla="*/ 2147483647 w 994"/>
              <a:gd name="T37" fmla="*/ 2147483647 h 480"/>
              <a:gd name="T38" fmla="*/ 2147483647 w 994"/>
              <a:gd name="T39" fmla="*/ 2147483647 h 480"/>
              <a:gd name="T40" fmla="*/ 2147483647 w 994"/>
              <a:gd name="T41" fmla="*/ 2147483647 h 480"/>
              <a:gd name="T42" fmla="*/ 2147483647 w 994"/>
              <a:gd name="T43" fmla="*/ 2147483647 h 480"/>
              <a:gd name="T44" fmla="*/ 2147483647 w 994"/>
              <a:gd name="T45" fmla="*/ 2147483647 h 480"/>
              <a:gd name="T46" fmla="*/ 2147483647 w 994"/>
              <a:gd name="T47" fmla="*/ 2147483647 h 480"/>
              <a:gd name="T48" fmla="*/ 2147483647 w 994"/>
              <a:gd name="T49" fmla="*/ 2147483647 h 480"/>
              <a:gd name="T50" fmla="*/ 2147483647 w 994"/>
              <a:gd name="T51" fmla="*/ 2147483647 h 480"/>
              <a:gd name="T52" fmla="*/ 2147483647 w 994"/>
              <a:gd name="T53" fmla="*/ 2147483647 h 480"/>
              <a:gd name="T54" fmla="*/ 2147483647 w 994"/>
              <a:gd name="T55" fmla="*/ 2147483647 h 480"/>
              <a:gd name="T56" fmla="*/ 2147483647 w 994"/>
              <a:gd name="T57" fmla="*/ 2147483647 h 480"/>
              <a:gd name="T58" fmla="*/ 2147483647 w 994"/>
              <a:gd name="T59" fmla="*/ 2147483647 h 480"/>
              <a:gd name="T60" fmla="*/ 2147483647 w 994"/>
              <a:gd name="T61" fmla="*/ 2147483647 h 480"/>
              <a:gd name="T62" fmla="*/ 2147483647 w 994"/>
              <a:gd name="T63" fmla="*/ 2147483647 h 480"/>
              <a:gd name="T64" fmla="*/ 2147483647 w 994"/>
              <a:gd name="T65" fmla="*/ 2147483647 h 480"/>
              <a:gd name="T66" fmla="*/ 2147483647 w 994"/>
              <a:gd name="T67" fmla="*/ 2147483647 h 480"/>
              <a:gd name="T68" fmla="*/ 2147483647 w 994"/>
              <a:gd name="T69" fmla="*/ 2147483647 h 480"/>
              <a:gd name="T70" fmla="*/ 2147483647 w 994"/>
              <a:gd name="T71" fmla="*/ 2147483647 h 480"/>
              <a:gd name="T72" fmla="*/ 2147483647 w 994"/>
              <a:gd name="T73" fmla="*/ 2147483647 h 480"/>
              <a:gd name="T74" fmla="*/ 2147483647 w 994"/>
              <a:gd name="T75" fmla="*/ 2147483647 h 480"/>
              <a:gd name="T76" fmla="*/ 2147483647 w 994"/>
              <a:gd name="T77" fmla="*/ 2147483647 h 480"/>
              <a:gd name="T78" fmla="*/ 2147483647 w 994"/>
              <a:gd name="T79" fmla="*/ 2147483647 h 480"/>
              <a:gd name="T80" fmla="*/ 2147483647 w 994"/>
              <a:gd name="T81" fmla="*/ 2147483647 h 480"/>
              <a:gd name="T82" fmla="*/ 2147483647 w 994"/>
              <a:gd name="T83" fmla="*/ 2147483647 h 480"/>
              <a:gd name="T84" fmla="*/ 2147483647 w 994"/>
              <a:gd name="T85" fmla="*/ 2147483647 h 480"/>
              <a:gd name="T86" fmla="*/ 2147483647 w 994"/>
              <a:gd name="T87" fmla="*/ 2147483647 h 480"/>
              <a:gd name="T88" fmla="*/ 2147483647 w 994"/>
              <a:gd name="T89" fmla="*/ 2147483647 h 4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94"/>
              <a:gd name="T136" fmla="*/ 0 h 480"/>
              <a:gd name="T137" fmla="*/ 994 w 994"/>
              <a:gd name="T138" fmla="*/ 480 h 4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94" h="480">
                <a:moveTo>
                  <a:pt x="86" y="332"/>
                </a:moveTo>
                <a:cubicBezTo>
                  <a:pt x="72" y="329"/>
                  <a:pt x="74" y="326"/>
                  <a:pt x="58" y="328"/>
                </a:cubicBezTo>
                <a:cubicBezTo>
                  <a:pt x="52" y="338"/>
                  <a:pt x="56" y="333"/>
                  <a:pt x="42" y="338"/>
                </a:cubicBezTo>
                <a:cubicBezTo>
                  <a:pt x="38" y="339"/>
                  <a:pt x="30" y="342"/>
                  <a:pt x="30" y="342"/>
                </a:cubicBezTo>
                <a:cubicBezTo>
                  <a:pt x="19" y="338"/>
                  <a:pt x="26" y="341"/>
                  <a:pt x="12" y="332"/>
                </a:cubicBezTo>
                <a:cubicBezTo>
                  <a:pt x="10" y="331"/>
                  <a:pt x="6" y="328"/>
                  <a:pt x="6" y="328"/>
                </a:cubicBezTo>
                <a:cubicBezTo>
                  <a:pt x="0" y="311"/>
                  <a:pt x="4" y="297"/>
                  <a:pt x="20" y="286"/>
                </a:cubicBezTo>
                <a:cubicBezTo>
                  <a:pt x="39" y="258"/>
                  <a:pt x="22" y="261"/>
                  <a:pt x="66" y="258"/>
                </a:cubicBezTo>
                <a:cubicBezTo>
                  <a:pt x="78" y="250"/>
                  <a:pt x="91" y="248"/>
                  <a:pt x="104" y="244"/>
                </a:cubicBezTo>
                <a:cubicBezTo>
                  <a:pt x="115" y="233"/>
                  <a:pt x="131" y="223"/>
                  <a:pt x="146" y="218"/>
                </a:cubicBezTo>
                <a:cubicBezTo>
                  <a:pt x="148" y="219"/>
                  <a:pt x="151" y="219"/>
                  <a:pt x="152" y="220"/>
                </a:cubicBezTo>
                <a:cubicBezTo>
                  <a:pt x="153" y="221"/>
                  <a:pt x="152" y="225"/>
                  <a:pt x="154" y="226"/>
                </a:cubicBezTo>
                <a:cubicBezTo>
                  <a:pt x="159" y="230"/>
                  <a:pt x="172" y="232"/>
                  <a:pt x="172" y="232"/>
                </a:cubicBezTo>
                <a:cubicBezTo>
                  <a:pt x="183" y="229"/>
                  <a:pt x="180" y="227"/>
                  <a:pt x="186" y="218"/>
                </a:cubicBezTo>
                <a:cubicBezTo>
                  <a:pt x="189" y="190"/>
                  <a:pt x="190" y="160"/>
                  <a:pt x="222" y="154"/>
                </a:cubicBezTo>
                <a:cubicBezTo>
                  <a:pt x="233" y="147"/>
                  <a:pt x="246" y="156"/>
                  <a:pt x="258" y="158"/>
                </a:cubicBezTo>
                <a:cubicBezTo>
                  <a:pt x="263" y="162"/>
                  <a:pt x="276" y="166"/>
                  <a:pt x="276" y="166"/>
                </a:cubicBezTo>
                <a:cubicBezTo>
                  <a:pt x="298" y="164"/>
                  <a:pt x="312" y="161"/>
                  <a:pt x="336" y="160"/>
                </a:cubicBezTo>
                <a:cubicBezTo>
                  <a:pt x="342" y="159"/>
                  <a:pt x="355" y="158"/>
                  <a:pt x="360" y="154"/>
                </a:cubicBezTo>
                <a:cubicBezTo>
                  <a:pt x="364" y="151"/>
                  <a:pt x="372" y="146"/>
                  <a:pt x="372" y="146"/>
                </a:cubicBezTo>
                <a:cubicBezTo>
                  <a:pt x="375" y="141"/>
                  <a:pt x="388" y="136"/>
                  <a:pt x="388" y="136"/>
                </a:cubicBezTo>
                <a:cubicBezTo>
                  <a:pt x="393" y="128"/>
                  <a:pt x="401" y="124"/>
                  <a:pt x="410" y="120"/>
                </a:cubicBezTo>
                <a:cubicBezTo>
                  <a:pt x="414" y="118"/>
                  <a:pt x="422" y="116"/>
                  <a:pt x="422" y="116"/>
                </a:cubicBezTo>
                <a:cubicBezTo>
                  <a:pt x="436" y="95"/>
                  <a:pt x="447" y="69"/>
                  <a:pt x="474" y="60"/>
                </a:cubicBezTo>
                <a:cubicBezTo>
                  <a:pt x="494" y="63"/>
                  <a:pt x="505" y="75"/>
                  <a:pt x="524" y="78"/>
                </a:cubicBezTo>
                <a:cubicBezTo>
                  <a:pt x="548" y="76"/>
                  <a:pt x="565" y="75"/>
                  <a:pt x="584" y="62"/>
                </a:cubicBezTo>
                <a:cubicBezTo>
                  <a:pt x="596" y="43"/>
                  <a:pt x="603" y="21"/>
                  <a:pt x="622" y="8"/>
                </a:cubicBezTo>
                <a:cubicBezTo>
                  <a:pt x="631" y="9"/>
                  <a:pt x="640" y="8"/>
                  <a:pt x="648" y="10"/>
                </a:cubicBezTo>
                <a:cubicBezTo>
                  <a:pt x="655" y="12"/>
                  <a:pt x="666" y="22"/>
                  <a:pt x="666" y="22"/>
                </a:cubicBezTo>
                <a:cubicBezTo>
                  <a:pt x="670" y="34"/>
                  <a:pt x="687" y="33"/>
                  <a:pt x="698" y="34"/>
                </a:cubicBezTo>
                <a:cubicBezTo>
                  <a:pt x="706" y="33"/>
                  <a:pt x="719" y="36"/>
                  <a:pt x="726" y="28"/>
                </a:cubicBezTo>
                <a:cubicBezTo>
                  <a:pt x="732" y="21"/>
                  <a:pt x="738" y="4"/>
                  <a:pt x="738" y="4"/>
                </a:cubicBezTo>
                <a:cubicBezTo>
                  <a:pt x="754" y="15"/>
                  <a:pt x="745" y="11"/>
                  <a:pt x="764" y="14"/>
                </a:cubicBezTo>
                <a:cubicBezTo>
                  <a:pt x="775" y="11"/>
                  <a:pt x="784" y="9"/>
                  <a:pt x="794" y="4"/>
                </a:cubicBezTo>
                <a:cubicBezTo>
                  <a:pt x="798" y="2"/>
                  <a:pt x="806" y="0"/>
                  <a:pt x="806" y="0"/>
                </a:cubicBezTo>
                <a:cubicBezTo>
                  <a:pt x="814" y="3"/>
                  <a:pt x="813" y="7"/>
                  <a:pt x="818" y="14"/>
                </a:cubicBezTo>
                <a:cubicBezTo>
                  <a:pt x="811" y="24"/>
                  <a:pt x="812" y="26"/>
                  <a:pt x="814" y="38"/>
                </a:cubicBezTo>
                <a:cubicBezTo>
                  <a:pt x="830" y="35"/>
                  <a:pt x="830" y="21"/>
                  <a:pt x="844" y="16"/>
                </a:cubicBezTo>
                <a:cubicBezTo>
                  <a:pt x="857" y="25"/>
                  <a:pt x="864" y="34"/>
                  <a:pt x="880" y="38"/>
                </a:cubicBezTo>
                <a:cubicBezTo>
                  <a:pt x="885" y="37"/>
                  <a:pt x="890" y="38"/>
                  <a:pt x="894" y="36"/>
                </a:cubicBezTo>
                <a:cubicBezTo>
                  <a:pt x="898" y="34"/>
                  <a:pt x="906" y="28"/>
                  <a:pt x="906" y="28"/>
                </a:cubicBezTo>
                <a:cubicBezTo>
                  <a:pt x="912" y="19"/>
                  <a:pt x="921" y="20"/>
                  <a:pt x="930" y="14"/>
                </a:cubicBezTo>
                <a:cubicBezTo>
                  <a:pt x="932" y="15"/>
                  <a:pt x="934" y="16"/>
                  <a:pt x="936" y="18"/>
                </a:cubicBezTo>
                <a:cubicBezTo>
                  <a:pt x="937" y="20"/>
                  <a:pt x="936" y="23"/>
                  <a:pt x="938" y="24"/>
                </a:cubicBezTo>
                <a:cubicBezTo>
                  <a:pt x="943" y="28"/>
                  <a:pt x="951" y="28"/>
                  <a:pt x="956" y="32"/>
                </a:cubicBezTo>
                <a:cubicBezTo>
                  <a:pt x="962" y="41"/>
                  <a:pt x="969" y="39"/>
                  <a:pt x="978" y="42"/>
                </a:cubicBezTo>
                <a:cubicBezTo>
                  <a:pt x="986" y="54"/>
                  <a:pt x="994" y="76"/>
                  <a:pt x="976" y="82"/>
                </a:cubicBezTo>
                <a:cubicBezTo>
                  <a:pt x="961" y="97"/>
                  <a:pt x="945" y="96"/>
                  <a:pt x="926" y="102"/>
                </a:cubicBezTo>
                <a:cubicBezTo>
                  <a:pt x="913" y="121"/>
                  <a:pt x="945" y="126"/>
                  <a:pt x="958" y="130"/>
                </a:cubicBezTo>
                <a:cubicBezTo>
                  <a:pt x="961" y="134"/>
                  <a:pt x="966" y="139"/>
                  <a:pt x="960" y="144"/>
                </a:cubicBezTo>
                <a:cubicBezTo>
                  <a:pt x="957" y="147"/>
                  <a:pt x="948" y="148"/>
                  <a:pt x="948" y="148"/>
                </a:cubicBezTo>
                <a:cubicBezTo>
                  <a:pt x="943" y="155"/>
                  <a:pt x="939" y="155"/>
                  <a:pt x="932" y="160"/>
                </a:cubicBezTo>
                <a:cubicBezTo>
                  <a:pt x="926" y="170"/>
                  <a:pt x="930" y="165"/>
                  <a:pt x="916" y="170"/>
                </a:cubicBezTo>
                <a:cubicBezTo>
                  <a:pt x="912" y="171"/>
                  <a:pt x="904" y="174"/>
                  <a:pt x="904" y="174"/>
                </a:cubicBezTo>
                <a:cubicBezTo>
                  <a:pt x="902" y="181"/>
                  <a:pt x="894" y="192"/>
                  <a:pt x="894" y="192"/>
                </a:cubicBezTo>
                <a:cubicBezTo>
                  <a:pt x="889" y="211"/>
                  <a:pt x="887" y="228"/>
                  <a:pt x="894" y="248"/>
                </a:cubicBezTo>
                <a:cubicBezTo>
                  <a:pt x="897" y="274"/>
                  <a:pt x="900" y="315"/>
                  <a:pt x="874" y="332"/>
                </a:cubicBezTo>
                <a:cubicBezTo>
                  <a:pt x="869" y="346"/>
                  <a:pt x="853" y="359"/>
                  <a:pt x="838" y="364"/>
                </a:cubicBezTo>
                <a:cubicBezTo>
                  <a:pt x="825" y="361"/>
                  <a:pt x="815" y="356"/>
                  <a:pt x="802" y="352"/>
                </a:cubicBezTo>
                <a:cubicBezTo>
                  <a:pt x="798" y="351"/>
                  <a:pt x="790" y="348"/>
                  <a:pt x="790" y="348"/>
                </a:cubicBezTo>
                <a:cubicBezTo>
                  <a:pt x="779" y="352"/>
                  <a:pt x="766" y="376"/>
                  <a:pt x="760" y="386"/>
                </a:cubicBezTo>
                <a:cubicBezTo>
                  <a:pt x="760" y="386"/>
                  <a:pt x="745" y="391"/>
                  <a:pt x="742" y="392"/>
                </a:cubicBezTo>
                <a:cubicBezTo>
                  <a:pt x="738" y="393"/>
                  <a:pt x="730" y="396"/>
                  <a:pt x="730" y="396"/>
                </a:cubicBezTo>
                <a:cubicBezTo>
                  <a:pt x="713" y="422"/>
                  <a:pt x="720" y="446"/>
                  <a:pt x="684" y="458"/>
                </a:cubicBezTo>
                <a:cubicBezTo>
                  <a:pt x="677" y="456"/>
                  <a:pt x="673" y="452"/>
                  <a:pt x="666" y="450"/>
                </a:cubicBezTo>
                <a:cubicBezTo>
                  <a:pt x="616" y="453"/>
                  <a:pt x="637" y="449"/>
                  <a:pt x="612" y="466"/>
                </a:cubicBezTo>
                <a:cubicBezTo>
                  <a:pt x="607" y="473"/>
                  <a:pt x="604" y="477"/>
                  <a:pt x="596" y="480"/>
                </a:cubicBezTo>
                <a:cubicBezTo>
                  <a:pt x="586" y="478"/>
                  <a:pt x="586" y="473"/>
                  <a:pt x="578" y="468"/>
                </a:cubicBezTo>
                <a:cubicBezTo>
                  <a:pt x="560" y="471"/>
                  <a:pt x="568" y="469"/>
                  <a:pt x="552" y="474"/>
                </a:cubicBezTo>
                <a:cubicBezTo>
                  <a:pt x="548" y="475"/>
                  <a:pt x="540" y="478"/>
                  <a:pt x="540" y="478"/>
                </a:cubicBezTo>
                <a:cubicBezTo>
                  <a:pt x="527" y="476"/>
                  <a:pt x="520" y="478"/>
                  <a:pt x="516" y="466"/>
                </a:cubicBezTo>
                <a:cubicBezTo>
                  <a:pt x="517" y="461"/>
                  <a:pt x="515" y="454"/>
                  <a:pt x="518" y="450"/>
                </a:cubicBezTo>
                <a:cubicBezTo>
                  <a:pt x="520" y="447"/>
                  <a:pt x="530" y="446"/>
                  <a:pt x="530" y="446"/>
                </a:cubicBezTo>
                <a:cubicBezTo>
                  <a:pt x="531" y="444"/>
                  <a:pt x="530" y="441"/>
                  <a:pt x="532" y="440"/>
                </a:cubicBezTo>
                <a:cubicBezTo>
                  <a:pt x="535" y="438"/>
                  <a:pt x="544" y="436"/>
                  <a:pt x="544" y="436"/>
                </a:cubicBezTo>
                <a:cubicBezTo>
                  <a:pt x="560" y="411"/>
                  <a:pt x="495" y="422"/>
                  <a:pt x="494" y="422"/>
                </a:cubicBezTo>
                <a:cubicBezTo>
                  <a:pt x="488" y="418"/>
                  <a:pt x="485" y="413"/>
                  <a:pt x="482" y="406"/>
                </a:cubicBezTo>
                <a:cubicBezTo>
                  <a:pt x="479" y="400"/>
                  <a:pt x="476" y="388"/>
                  <a:pt x="476" y="388"/>
                </a:cubicBezTo>
                <a:cubicBezTo>
                  <a:pt x="477" y="384"/>
                  <a:pt x="475" y="379"/>
                  <a:pt x="478" y="376"/>
                </a:cubicBezTo>
                <a:cubicBezTo>
                  <a:pt x="481" y="373"/>
                  <a:pt x="490" y="372"/>
                  <a:pt x="490" y="372"/>
                </a:cubicBezTo>
                <a:cubicBezTo>
                  <a:pt x="493" y="363"/>
                  <a:pt x="492" y="361"/>
                  <a:pt x="484" y="356"/>
                </a:cubicBezTo>
                <a:cubicBezTo>
                  <a:pt x="465" y="359"/>
                  <a:pt x="470" y="365"/>
                  <a:pt x="454" y="370"/>
                </a:cubicBezTo>
                <a:cubicBezTo>
                  <a:pt x="436" y="365"/>
                  <a:pt x="417" y="367"/>
                  <a:pt x="398" y="364"/>
                </a:cubicBezTo>
                <a:cubicBezTo>
                  <a:pt x="392" y="346"/>
                  <a:pt x="390" y="344"/>
                  <a:pt x="376" y="334"/>
                </a:cubicBezTo>
                <a:cubicBezTo>
                  <a:pt x="360" y="310"/>
                  <a:pt x="307" y="344"/>
                  <a:pt x="284" y="350"/>
                </a:cubicBezTo>
                <a:cubicBezTo>
                  <a:pt x="274" y="348"/>
                  <a:pt x="267" y="343"/>
                  <a:pt x="258" y="340"/>
                </a:cubicBezTo>
                <a:cubicBezTo>
                  <a:pt x="243" y="343"/>
                  <a:pt x="227" y="347"/>
                  <a:pt x="212" y="352"/>
                </a:cubicBezTo>
                <a:cubicBezTo>
                  <a:pt x="178" y="350"/>
                  <a:pt x="189" y="345"/>
                  <a:pt x="164" y="340"/>
                </a:cubicBezTo>
                <a:cubicBezTo>
                  <a:pt x="148" y="342"/>
                  <a:pt x="133" y="343"/>
                  <a:pt x="120" y="352"/>
                </a:cubicBezTo>
                <a:cubicBezTo>
                  <a:pt x="108" y="351"/>
                  <a:pt x="99" y="348"/>
                  <a:pt x="88" y="346"/>
                </a:cubicBezTo>
                <a:cubicBezTo>
                  <a:pt x="86" y="341"/>
                  <a:pt x="89" y="335"/>
                  <a:pt x="86" y="332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43"/>
          <p:cNvSpPr>
            <a:spLocks/>
          </p:cNvSpPr>
          <p:nvPr/>
        </p:nvSpPr>
        <p:spPr bwMode="auto">
          <a:xfrm>
            <a:off x="822325" y="3251423"/>
            <a:ext cx="1035050" cy="1104900"/>
          </a:xfrm>
          <a:custGeom>
            <a:avLst/>
            <a:gdLst>
              <a:gd name="T0" fmla="*/ 0 w 542"/>
              <a:gd name="T1" fmla="*/ 2147483647 h 629"/>
              <a:gd name="T2" fmla="*/ 2147483647 w 542"/>
              <a:gd name="T3" fmla="*/ 2147483647 h 629"/>
              <a:gd name="T4" fmla="*/ 2147483647 w 542"/>
              <a:gd name="T5" fmla="*/ 2147483647 h 629"/>
              <a:gd name="T6" fmla="*/ 2147483647 w 542"/>
              <a:gd name="T7" fmla="*/ 2147483647 h 629"/>
              <a:gd name="T8" fmla="*/ 2147483647 w 542"/>
              <a:gd name="T9" fmla="*/ 2147483647 h 629"/>
              <a:gd name="T10" fmla="*/ 2147483647 w 542"/>
              <a:gd name="T11" fmla="*/ 2147483647 h 629"/>
              <a:gd name="T12" fmla="*/ 2147483647 w 542"/>
              <a:gd name="T13" fmla="*/ 2147483647 h 629"/>
              <a:gd name="T14" fmla="*/ 2147483647 w 542"/>
              <a:gd name="T15" fmla="*/ 2147483647 h 629"/>
              <a:gd name="T16" fmla="*/ 2147483647 w 542"/>
              <a:gd name="T17" fmla="*/ 2147483647 h 629"/>
              <a:gd name="T18" fmla="*/ 2147483647 w 542"/>
              <a:gd name="T19" fmla="*/ 2147483647 h 629"/>
              <a:gd name="T20" fmla="*/ 2147483647 w 542"/>
              <a:gd name="T21" fmla="*/ 2147483647 h 629"/>
              <a:gd name="T22" fmla="*/ 2147483647 w 542"/>
              <a:gd name="T23" fmla="*/ 2147483647 h 629"/>
              <a:gd name="T24" fmla="*/ 2147483647 w 542"/>
              <a:gd name="T25" fmla="*/ 2147483647 h 629"/>
              <a:gd name="T26" fmla="*/ 2147483647 w 542"/>
              <a:gd name="T27" fmla="*/ 2147483647 h 629"/>
              <a:gd name="T28" fmla="*/ 2147483647 w 542"/>
              <a:gd name="T29" fmla="*/ 2147483647 h 629"/>
              <a:gd name="T30" fmla="*/ 2147483647 w 542"/>
              <a:gd name="T31" fmla="*/ 2147483647 h 629"/>
              <a:gd name="T32" fmla="*/ 2147483647 w 542"/>
              <a:gd name="T33" fmla="*/ 2147483647 h 629"/>
              <a:gd name="T34" fmla="*/ 2147483647 w 542"/>
              <a:gd name="T35" fmla="*/ 2147483647 h 629"/>
              <a:gd name="T36" fmla="*/ 2147483647 w 542"/>
              <a:gd name="T37" fmla="*/ 2147483647 h 629"/>
              <a:gd name="T38" fmla="*/ 2147483647 w 542"/>
              <a:gd name="T39" fmla="*/ 2147483647 h 629"/>
              <a:gd name="T40" fmla="*/ 2147483647 w 542"/>
              <a:gd name="T41" fmla="*/ 2147483647 h 629"/>
              <a:gd name="T42" fmla="*/ 2147483647 w 542"/>
              <a:gd name="T43" fmla="*/ 2147483647 h 629"/>
              <a:gd name="T44" fmla="*/ 2147483647 w 542"/>
              <a:gd name="T45" fmla="*/ 2147483647 h 629"/>
              <a:gd name="T46" fmla="*/ 2147483647 w 542"/>
              <a:gd name="T47" fmla="*/ 2147483647 h 629"/>
              <a:gd name="T48" fmla="*/ 2147483647 w 542"/>
              <a:gd name="T49" fmla="*/ 2147483647 h 629"/>
              <a:gd name="T50" fmla="*/ 2147483647 w 542"/>
              <a:gd name="T51" fmla="*/ 2147483647 h 629"/>
              <a:gd name="T52" fmla="*/ 2147483647 w 542"/>
              <a:gd name="T53" fmla="*/ 2147483647 h 629"/>
              <a:gd name="T54" fmla="*/ 2147483647 w 542"/>
              <a:gd name="T55" fmla="*/ 2147483647 h 629"/>
              <a:gd name="T56" fmla="*/ 2147483647 w 542"/>
              <a:gd name="T57" fmla="*/ 2147483647 h 629"/>
              <a:gd name="T58" fmla="*/ 2147483647 w 542"/>
              <a:gd name="T59" fmla="*/ 2147483647 h 629"/>
              <a:gd name="T60" fmla="*/ 2147483647 w 542"/>
              <a:gd name="T61" fmla="*/ 2147483647 h 629"/>
              <a:gd name="T62" fmla="*/ 2147483647 w 542"/>
              <a:gd name="T63" fmla="*/ 2147483647 h 629"/>
              <a:gd name="T64" fmla="*/ 2147483647 w 542"/>
              <a:gd name="T65" fmla="*/ 2147483647 h 629"/>
              <a:gd name="T66" fmla="*/ 2147483647 w 542"/>
              <a:gd name="T67" fmla="*/ 2147483647 h 629"/>
              <a:gd name="T68" fmla="*/ 2147483647 w 542"/>
              <a:gd name="T69" fmla="*/ 2147483647 h 629"/>
              <a:gd name="T70" fmla="*/ 2147483647 w 542"/>
              <a:gd name="T71" fmla="*/ 2147483647 h 62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2"/>
              <a:gd name="T109" fmla="*/ 0 h 629"/>
              <a:gd name="T110" fmla="*/ 542 w 542"/>
              <a:gd name="T111" fmla="*/ 629 h 62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2" h="629">
                <a:moveTo>
                  <a:pt x="8" y="283"/>
                </a:moveTo>
                <a:cubicBezTo>
                  <a:pt x="5" y="274"/>
                  <a:pt x="3" y="266"/>
                  <a:pt x="0" y="257"/>
                </a:cubicBezTo>
                <a:cubicBezTo>
                  <a:pt x="4" y="240"/>
                  <a:pt x="15" y="223"/>
                  <a:pt x="30" y="213"/>
                </a:cubicBezTo>
                <a:cubicBezTo>
                  <a:pt x="34" y="207"/>
                  <a:pt x="36" y="201"/>
                  <a:pt x="40" y="195"/>
                </a:cubicBezTo>
                <a:cubicBezTo>
                  <a:pt x="42" y="186"/>
                  <a:pt x="42" y="182"/>
                  <a:pt x="50" y="177"/>
                </a:cubicBezTo>
                <a:cubicBezTo>
                  <a:pt x="62" y="159"/>
                  <a:pt x="101" y="162"/>
                  <a:pt x="116" y="161"/>
                </a:cubicBezTo>
                <a:cubicBezTo>
                  <a:pt x="130" y="152"/>
                  <a:pt x="123" y="155"/>
                  <a:pt x="134" y="151"/>
                </a:cubicBezTo>
                <a:cubicBezTo>
                  <a:pt x="140" y="142"/>
                  <a:pt x="149" y="133"/>
                  <a:pt x="160" y="129"/>
                </a:cubicBezTo>
                <a:cubicBezTo>
                  <a:pt x="176" y="131"/>
                  <a:pt x="187" y="133"/>
                  <a:pt x="204" y="129"/>
                </a:cubicBezTo>
                <a:cubicBezTo>
                  <a:pt x="209" y="128"/>
                  <a:pt x="215" y="116"/>
                  <a:pt x="220" y="113"/>
                </a:cubicBezTo>
                <a:cubicBezTo>
                  <a:pt x="226" y="95"/>
                  <a:pt x="236" y="71"/>
                  <a:pt x="212" y="63"/>
                </a:cubicBezTo>
                <a:cubicBezTo>
                  <a:pt x="214" y="51"/>
                  <a:pt x="220" y="38"/>
                  <a:pt x="226" y="27"/>
                </a:cubicBezTo>
                <a:cubicBezTo>
                  <a:pt x="229" y="21"/>
                  <a:pt x="236" y="9"/>
                  <a:pt x="236" y="9"/>
                </a:cubicBezTo>
                <a:cubicBezTo>
                  <a:pt x="237" y="6"/>
                  <a:pt x="236" y="2"/>
                  <a:pt x="238" y="1"/>
                </a:cubicBezTo>
                <a:cubicBezTo>
                  <a:pt x="240" y="0"/>
                  <a:pt x="242" y="4"/>
                  <a:pt x="244" y="5"/>
                </a:cubicBezTo>
                <a:cubicBezTo>
                  <a:pt x="252" y="9"/>
                  <a:pt x="263" y="10"/>
                  <a:pt x="272" y="11"/>
                </a:cubicBezTo>
                <a:cubicBezTo>
                  <a:pt x="282" y="14"/>
                  <a:pt x="301" y="12"/>
                  <a:pt x="310" y="13"/>
                </a:cubicBezTo>
                <a:cubicBezTo>
                  <a:pt x="313" y="23"/>
                  <a:pt x="317" y="33"/>
                  <a:pt x="320" y="43"/>
                </a:cubicBezTo>
                <a:cubicBezTo>
                  <a:pt x="322" y="49"/>
                  <a:pt x="326" y="61"/>
                  <a:pt x="326" y="61"/>
                </a:cubicBezTo>
                <a:cubicBezTo>
                  <a:pt x="328" y="83"/>
                  <a:pt x="329" y="95"/>
                  <a:pt x="336" y="115"/>
                </a:cubicBezTo>
                <a:cubicBezTo>
                  <a:pt x="338" y="121"/>
                  <a:pt x="340" y="127"/>
                  <a:pt x="342" y="133"/>
                </a:cubicBezTo>
                <a:cubicBezTo>
                  <a:pt x="343" y="135"/>
                  <a:pt x="344" y="139"/>
                  <a:pt x="344" y="139"/>
                </a:cubicBezTo>
                <a:cubicBezTo>
                  <a:pt x="348" y="190"/>
                  <a:pt x="323" y="196"/>
                  <a:pt x="380" y="199"/>
                </a:cubicBezTo>
                <a:cubicBezTo>
                  <a:pt x="388" y="202"/>
                  <a:pt x="395" y="202"/>
                  <a:pt x="402" y="207"/>
                </a:cubicBezTo>
                <a:cubicBezTo>
                  <a:pt x="406" y="213"/>
                  <a:pt x="418" y="221"/>
                  <a:pt x="418" y="221"/>
                </a:cubicBezTo>
                <a:cubicBezTo>
                  <a:pt x="422" y="232"/>
                  <a:pt x="424" y="242"/>
                  <a:pt x="430" y="251"/>
                </a:cubicBezTo>
                <a:cubicBezTo>
                  <a:pt x="435" y="250"/>
                  <a:pt x="441" y="245"/>
                  <a:pt x="446" y="247"/>
                </a:cubicBezTo>
                <a:cubicBezTo>
                  <a:pt x="454" y="251"/>
                  <a:pt x="451" y="277"/>
                  <a:pt x="464" y="281"/>
                </a:cubicBezTo>
                <a:lnTo>
                  <a:pt x="488" y="271"/>
                </a:lnTo>
                <a:cubicBezTo>
                  <a:pt x="488" y="271"/>
                  <a:pt x="488" y="271"/>
                  <a:pt x="488" y="271"/>
                </a:cubicBezTo>
                <a:cubicBezTo>
                  <a:pt x="492" y="270"/>
                  <a:pt x="500" y="267"/>
                  <a:pt x="500" y="267"/>
                </a:cubicBezTo>
                <a:cubicBezTo>
                  <a:pt x="513" y="271"/>
                  <a:pt x="525" y="275"/>
                  <a:pt x="536" y="283"/>
                </a:cubicBezTo>
                <a:cubicBezTo>
                  <a:pt x="541" y="298"/>
                  <a:pt x="539" y="291"/>
                  <a:pt x="542" y="305"/>
                </a:cubicBezTo>
                <a:cubicBezTo>
                  <a:pt x="540" y="315"/>
                  <a:pt x="541" y="319"/>
                  <a:pt x="532" y="325"/>
                </a:cubicBezTo>
                <a:cubicBezTo>
                  <a:pt x="530" y="332"/>
                  <a:pt x="522" y="343"/>
                  <a:pt x="522" y="343"/>
                </a:cubicBezTo>
                <a:cubicBezTo>
                  <a:pt x="525" y="363"/>
                  <a:pt x="520" y="391"/>
                  <a:pt x="502" y="403"/>
                </a:cubicBezTo>
                <a:cubicBezTo>
                  <a:pt x="501" y="405"/>
                  <a:pt x="500" y="407"/>
                  <a:pt x="498" y="409"/>
                </a:cubicBezTo>
                <a:cubicBezTo>
                  <a:pt x="496" y="410"/>
                  <a:pt x="493" y="410"/>
                  <a:pt x="492" y="411"/>
                </a:cubicBezTo>
                <a:cubicBezTo>
                  <a:pt x="487" y="416"/>
                  <a:pt x="487" y="424"/>
                  <a:pt x="482" y="429"/>
                </a:cubicBezTo>
                <a:cubicBezTo>
                  <a:pt x="477" y="434"/>
                  <a:pt x="465" y="440"/>
                  <a:pt x="458" y="443"/>
                </a:cubicBezTo>
                <a:cubicBezTo>
                  <a:pt x="453" y="445"/>
                  <a:pt x="448" y="445"/>
                  <a:pt x="444" y="447"/>
                </a:cubicBezTo>
                <a:cubicBezTo>
                  <a:pt x="440" y="449"/>
                  <a:pt x="432" y="455"/>
                  <a:pt x="432" y="455"/>
                </a:cubicBezTo>
                <a:cubicBezTo>
                  <a:pt x="426" y="465"/>
                  <a:pt x="415" y="473"/>
                  <a:pt x="404" y="477"/>
                </a:cubicBezTo>
                <a:cubicBezTo>
                  <a:pt x="399" y="484"/>
                  <a:pt x="391" y="490"/>
                  <a:pt x="384" y="495"/>
                </a:cubicBezTo>
                <a:cubicBezTo>
                  <a:pt x="379" y="509"/>
                  <a:pt x="381" y="523"/>
                  <a:pt x="368" y="531"/>
                </a:cubicBezTo>
                <a:cubicBezTo>
                  <a:pt x="364" y="543"/>
                  <a:pt x="363" y="546"/>
                  <a:pt x="354" y="555"/>
                </a:cubicBezTo>
                <a:cubicBezTo>
                  <a:pt x="349" y="569"/>
                  <a:pt x="350" y="584"/>
                  <a:pt x="342" y="597"/>
                </a:cubicBezTo>
                <a:cubicBezTo>
                  <a:pt x="346" y="611"/>
                  <a:pt x="346" y="612"/>
                  <a:pt x="344" y="629"/>
                </a:cubicBezTo>
                <a:cubicBezTo>
                  <a:pt x="330" y="620"/>
                  <a:pt x="337" y="623"/>
                  <a:pt x="326" y="619"/>
                </a:cubicBezTo>
                <a:cubicBezTo>
                  <a:pt x="319" y="609"/>
                  <a:pt x="321" y="597"/>
                  <a:pt x="310" y="593"/>
                </a:cubicBezTo>
                <a:cubicBezTo>
                  <a:pt x="305" y="579"/>
                  <a:pt x="310" y="582"/>
                  <a:pt x="300" y="579"/>
                </a:cubicBezTo>
                <a:cubicBezTo>
                  <a:pt x="295" y="572"/>
                  <a:pt x="287" y="566"/>
                  <a:pt x="280" y="561"/>
                </a:cubicBezTo>
                <a:cubicBezTo>
                  <a:pt x="258" y="566"/>
                  <a:pt x="269" y="552"/>
                  <a:pt x="280" y="545"/>
                </a:cubicBezTo>
                <a:cubicBezTo>
                  <a:pt x="283" y="537"/>
                  <a:pt x="272" y="521"/>
                  <a:pt x="272" y="521"/>
                </a:cubicBezTo>
                <a:cubicBezTo>
                  <a:pt x="274" y="509"/>
                  <a:pt x="276" y="498"/>
                  <a:pt x="280" y="487"/>
                </a:cubicBezTo>
                <a:cubicBezTo>
                  <a:pt x="278" y="480"/>
                  <a:pt x="277" y="465"/>
                  <a:pt x="272" y="459"/>
                </a:cubicBezTo>
                <a:cubicBezTo>
                  <a:pt x="269" y="456"/>
                  <a:pt x="264" y="455"/>
                  <a:pt x="260" y="453"/>
                </a:cubicBezTo>
                <a:cubicBezTo>
                  <a:pt x="254" y="444"/>
                  <a:pt x="248" y="444"/>
                  <a:pt x="244" y="433"/>
                </a:cubicBezTo>
                <a:cubicBezTo>
                  <a:pt x="225" y="436"/>
                  <a:pt x="234" y="444"/>
                  <a:pt x="212" y="437"/>
                </a:cubicBezTo>
                <a:cubicBezTo>
                  <a:pt x="206" y="427"/>
                  <a:pt x="209" y="433"/>
                  <a:pt x="204" y="419"/>
                </a:cubicBezTo>
                <a:cubicBezTo>
                  <a:pt x="203" y="417"/>
                  <a:pt x="202" y="413"/>
                  <a:pt x="202" y="413"/>
                </a:cubicBezTo>
                <a:cubicBezTo>
                  <a:pt x="201" y="408"/>
                  <a:pt x="203" y="402"/>
                  <a:pt x="200" y="397"/>
                </a:cubicBezTo>
                <a:cubicBezTo>
                  <a:pt x="198" y="393"/>
                  <a:pt x="188" y="389"/>
                  <a:pt x="188" y="389"/>
                </a:cubicBezTo>
                <a:cubicBezTo>
                  <a:pt x="173" y="391"/>
                  <a:pt x="169" y="398"/>
                  <a:pt x="154" y="401"/>
                </a:cubicBezTo>
                <a:cubicBezTo>
                  <a:pt x="146" y="398"/>
                  <a:pt x="143" y="396"/>
                  <a:pt x="138" y="389"/>
                </a:cubicBezTo>
                <a:cubicBezTo>
                  <a:pt x="136" y="373"/>
                  <a:pt x="137" y="370"/>
                  <a:pt x="126" y="361"/>
                </a:cubicBezTo>
                <a:cubicBezTo>
                  <a:pt x="122" y="358"/>
                  <a:pt x="114" y="353"/>
                  <a:pt x="114" y="353"/>
                </a:cubicBezTo>
                <a:cubicBezTo>
                  <a:pt x="103" y="336"/>
                  <a:pt x="101" y="336"/>
                  <a:pt x="78" y="333"/>
                </a:cubicBezTo>
                <a:cubicBezTo>
                  <a:pt x="71" y="329"/>
                  <a:pt x="65" y="327"/>
                  <a:pt x="58" y="323"/>
                </a:cubicBezTo>
                <a:cubicBezTo>
                  <a:pt x="53" y="316"/>
                  <a:pt x="50" y="314"/>
                  <a:pt x="42" y="311"/>
                </a:cubicBezTo>
                <a:cubicBezTo>
                  <a:pt x="38" y="305"/>
                  <a:pt x="26" y="297"/>
                  <a:pt x="26" y="297"/>
                </a:cubicBezTo>
                <a:cubicBezTo>
                  <a:pt x="23" y="292"/>
                  <a:pt x="10" y="287"/>
                  <a:pt x="10" y="287"/>
                </a:cubicBezTo>
                <a:cubicBezTo>
                  <a:pt x="8" y="280"/>
                  <a:pt x="8" y="279"/>
                  <a:pt x="8" y="283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reeform 44"/>
          <p:cNvSpPr>
            <a:spLocks/>
          </p:cNvSpPr>
          <p:nvPr/>
        </p:nvSpPr>
        <p:spPr bwMode="auto">
          <a:xfrm>
            <a:off x="2032000" y="2624361"/>
            <a:ext cx="773113" cy="1349375"/>
          </a:xfrm>
          <a:custGeom>
            <a:avLst/>
            <a:gdLst>
              <a:gd name="T0" fmla="*/ 2147483647 w 405"/>
              <a:gd name="T1" fmla="*/ 2147483647 h 770"/>
              <a:gd name="T2" fmla="*/ 2147483647 w 405"/>
              <a:gd name="T3" fmla="*/ 2147483647 h 770"/>
              <a:gd name="T4" fmla="*/ 2147483647 w 405"/>
              <a:gd name="T5" fmla="*/ 2147483647 h 770"/>
              <a:gd name="T6" fmla="*/ 2147483647 w 405"/>
              <a:gd name="T7" fmla="*/ 2147483647 h 770"/>
              <a:gd name="T8" fmla="*/ 2147483647 w 405"/>
              <a:gd name="T9" fmla="*/ 2147483647 h 770"/>
              <a:gd name="T10" fmla="*/ 2147483647 w 405"/>
              <a:gd name="T11" fmla="*/ 2147483647 h 770"/>
              <a:gd name="T12" fmla="*/ 2147483647 w 405"/>
              <a:gd name="T13" fmla="*/ 2147483647 h 770"/>
              <a:gd name="T14" fmla="*/ 2147483647 w 405"/>
              <a:gd name="T15" fmla="*/ 2147483647 h 770"/>
              <a:gd name="T16" fmla="*/ 2147483647 w 405"/>
              <a:gd name="T17" fmla="*/ 2147483647 h 770"/>
              <a:gd name="T18" fmla="*/ 2147483647 w 405"/>
              <a:gd name="T19" fmla="*/ 2147483647 h 770"/>
              <a:gd name="T20" fmla="*/ 2147483647 w 405"/>
              <a:gd name="T21" fmla="*/ 2147483647 h 770"/>
              <a:gd name="T22" fmla="*/ 2147483647 w 405"/>
              <a:gd name="T23" fmla="*/ 2147483647 h 770"/>
              <a:gd name="T24" fmla="*/ 2147483647 w 405"/>
              <a:gd name="T25" fmla="*/ 2147483647 h 770"/>
              <a:gd name="T26" fmla="*/ 2147483647 w 405"/>
              <a:gd name="T27" fmla="*/ 2147483647 h 770"/>
              <a:gd name="T28" fmla="*/ 2147483647 w 405"/>
              <a:gd name="T29" fmla="*/ 2147483647 h 770"/>
              <a:gd name="T30" fmla="*/ 2147483647 w 405"/>
              <a:gd name="T31" fmla="*/ 2147483647 h 770"/>
              <a:gd name="T32" fmla="*/ 2147483647 w 405"/>
              <a:gd name="T33" fmla="*/ 2147483647 h 770"/>
              <a:gd name="T34" fmla="*/ 2147483647 w 405"/>
              <a:gd name="T35" fmla="*/ 2147483647 h 770"/>
              <a:gd name="T36" fmla="*/ 2147483647 w 405"/>
              <a:gd name="T37" fmla="*/ 2147483647 h 770"/>
              <a:gd name="T38" fmla="*/ 2147483647 w 405"/>
              <a:gd name="T39" fmla="*/ 2147483647 h 770"/>
              <a:gd name="T40" fmla="*/ 2147483647 w 405"/>
              <a:gd name="T41" fmla="*/ 2147483647 h 770"/>
              <a:gd name="T42" fmla="*/ 2147483647 w 405"/>
              <a:gd name="T43" fmla="*/ 2147483647 h 770"/>
              <a:gd name="T44" fmla="*/ 2147483647 w 405"/>
              <a:gd name="T45" fmla="*/ 2147483647 h 770"/>
              <a:gd name="T46" fmla="*/ 2147483647 w 405"/>
              <a:gd name="T47" fmla="*/ 2147483647 h 770"/>
              <a:gd name="T48" fmla="*/ 2147483647 w 405"/>
              <a:gd name="T49" fmla="*/ 2147483647 h 770"/>
              <a:gd name="T50" fmla="*/ 2147483647 w 405"/>
              <a:gd name="T51" fmla="*/ 2147483647 h 770"/>
              <a:gd name="T52" fmla="*/ 2147483647 w 405"/>
              <a:gd name="T53" fmla="*/ 2147483647 h 770"/>
              <a:gd name="T54" fmla="*/ 2147483647 w 405"/>
              <a:gd name="T55" fmla="*/ 2147483647 h 770"/>
              <a:gd name="T56" fmla="*/ 2147483647 w 405"/>
              <a:gd name="T57" fmla="*/ 2147483647 h 770"/>
              <a:gd name="T58" fmla="*/ 2147483647 w 405"/>
              <a:gd name="T59" fmla="*/ 2147483647 h 770"/>
              <a:gd name="T60" fmla="*/ 2147483647 w 405"/>
              <a:gd name="T61" fmla="*/ 2147483647 h 770"/>
              <a:gd name="T62" fmla="*/ 2147483647 w 405"/>
              <a:gd name="T63" fmla="*/ 2147483647 h 770"/>
              <a:gd name="T64" fmla="*/ 2147483647 w 405"/>
              <a:gd name="T65" fmla="*/ 2147483647 h 770"/>
              <a:gd name="T66" fmla="*/ 2147483647 w 405"/>
              <a:gd name="T67" fmla="*/ 2147483647 h 770"/>
              <a:gd name="T68" fmla="*/ 2147483647 w 405"/>
              <a:gd name="T69" fmla="*/ 2147483647 h 770"/>
              <a:gd name="T70" fmla="*/ 2147483647 w 405"/>
              <a:gd name="T71" fmla="*/ 2147483647 h 770"/>
              <a:gd name="T72" fmla="*/ 2147483647 w 405"/>
              <a:gd name="T73" fmla="*/ 2147483647 h 770"/>
              <a:gd name="T74" fmla="*/ 2147483647 w 405"/>
              <a:gd name="T75" fmla="*/ 2147483647 h 770"/>
              <a:gd name="T76" fmla="*/ 2147483647 w 405"/>
              <a:gd name="T77" fmla="*/ 2147483647 h 770"/>
              <a:gd name="T78" fmla="*/ 2147483647 w 405"/>
              <a:gd name="T79" fmla="*/ 2147483647 h 770"/>
              <a:gd name="T80" fmla="*/ 2147483647 w 405"/>
              <a:gd name="T81" fmla="*/ 2147483647 h 770"/>
              <a:gd name="T82" fmla="*/ 2147483647 w 405"/>
              <a:gd name="T83" fmla="*/ 2147483647 h 770"/>
              <a:gd name="T84" fmla="*/ 2147483647 w 405"/>
              <a:gd name="T85" fmla="*/ 2147483647 h 770"/>
              <a:gd name="T86" fmla="*/ 2147483647 w 405"/>
              <a:gd name="T87" fmla="*/ 2147483647 h 770"/>
              <a:gd name="T88" fmla="*/ 2147483647 w 405"/>
              <a:gd name="T89" fmla="*/ 2147483647 h 770"/>
              <a:gd name="T90" fmla="*/ 2147483647 w 405"/>
              <a:gd name="T91" fmla="*/ 2147483647 h 770"/>
              <a:gd name="T92" fmla="*/ 2147483647 w 405"/>
              <a:gd name="T93" fmla="*/ 2147483647 h 770"/>
              <a:gd name="T94" fmla="*/ 2147483647 w 405"/>
              <a:gd name="T95" fmla="*/ 2147483647 h 770"/>
              <a:gd name="T96" fmla="*/ 2147483647 w 405"/>
              <a:gd name="T97" fmla="*/ 2147483647 h 770"/>
              <a:gd name="T98" fmla="*/ 2147483647 w 405"/>
              <a:gd name="T99" fmla="*/ 2147483647 h 770"/>
              <a:gd name="T100" fmla="*/ 2147483647 w 405"/>
              <a:gd name="T101" fmla="*/ 2147483647 h 770"/>
              <a:gd name="T102" fmla="*/ 2147483647 w 405"/>
              <a:gd name="T103" fmla="*/ 2147483647 h 770"/>
              <a:gd name="T104" fmla="*/ 2147483647 w 405"/>
              <a:gd name="T105" fmla="*/ 2147483647 h 770"/>
              <a:gd name="T106" fmla="*/ 2147483647 w 405"/>
              <a:gd name="T107" fmla="*/ 2147483647 h 770"/>
              <a:gd name="T108" fmla="*/ 2147483647 w 405"/>
              <a:gd name="T109" fmla="*/ 2147483647 h 770"/>
              <a:gd name="T110" fmla="*/ 0 w 405"/>
              <a:gd name="T111" fmla="*/ 2147483647 h 770"/>
              <a:gd name="T112" fmla="*/ 2147483647 w 405"/>
              <a:gd name="T113" fmla="*/ 2147483647 h 770"/>
              <a:gd name="T114" fmla="*/ 2147483647 w 405"/>
              <a:gd name="T115" fmla="*/ 2147483647 h 770"/>
              <a:gd name="T116" fmla="*/ 2147483647 w 405"/>
              <a:gd name="T117" fmla="*/ 2147483647 h 770"/>
              <a:gd name="T118" fmla="*/ 2147483647 w 405"/>
              <a:gd name="T119" fmla="*/ 2147483647 h 77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5"/>
              <a:gd name="T181" fmla="*/ 0 h 770"/>
              <a:gd name="T182" fmla="*/ 405 w 405"/>
              <a:gd name="T183" fmla="*/ 770 h 77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5" h="770">
                <a:moveTo>
                  <a:pt x="40" y="171"/>
                </a:moveTo>
                <a:cubicBezTo>
                  <a:pt x="37" y="163"/>
                  <a:pt x="39" y="160"/>
                  <a:pt x="44" y="153"/>
                </a:cubicBezTo>
                <a:cubicBezTo>
                  <a:pt x="49" y="134"/>
                  <a:pt x="55" y="139"/>
                  <a:pt x="72" y="133"/>
                </a:cubicBezTo>
                <a:cubicBezTo>
                  <a:pt x="83" y="122"/>
                  <a:pt x="98" y="117"/>
                  <a:pt x="108" y="105"/>
                </a:cubicBezTo>
                <a:cubicBezTo>
                  <a:pt x="113" y="100"/>
                  <a:pt x="124" y="91"/>
                  <a:pt x="124" y="91"/>
                </a:cubicBezTo>
                <a:cubicBezTo>
                  <a:pt x="136" y="74"/>
                  <a:pt x="152" y="61"/>
                  <a:pt x="164" y="43"/>
                </a:cubicBezTo>
                <a:cubicBezTo>
                  <a:pt x="168" y="37"/>
                  <a:pt x="180" y="29"/>
                  <a:pt x="180" y="29"/>
                </a:cubicBezTo>
                <a:cubicBezTo>
                  <a:pt x="187" y="9"/>
                  <a:pt x="198" y="9"/>
                  <a:pt x="218" y="7"/>
                </a:cubicBezTo>
                <a:cubicBezTo>
                  <a:pt x="227" y="4"/>
                  <a:pt x="238" y="0"/>
                  <a:pt x="248" y="3"/>
                </a:cubicBezTo>
                <a:cubicBezTo>
                  <a:pt x="253" y="4"/>
                  <a:pt x="256" y="15"/>
                  <a:pt x="256" y="15"/>
                </a:cubicBezTo>
                <a:cubicBezTo>
                  <a:pt x="258" y="22"/>
                  <a:pt x="262" y="35"/>
                  <a:pt x="262" y="35"/>
                </a:cubicBezTo>
                <a:cubicBezTo>
                  <a:pt x="265" y="59"/>
                  <a:pt x="270" y="92"/>
                  <a:pt x="292" y="107"/>
                </a:cubicBezTo>
                <a:cubicBezTo>
                  <a:pt x="297" y="114"/>
                  <a:pt x="296" y="118"/>
                  <a:pt x="304" y="121"/>
                </a:cubicBezTo>
                <a:cubicBezTo>
                  <a:pt x="308" y="132"/>
                  <a:pt x="337" y="120"/>
                  <a:pt x="348" y="119"/>
                </a:cubicBezTo>
                <a:cubicBezTo>
                  <a:pt x="367" y="125"/>
                  <a:pt x="352" y="151"/>
                  <a:pt x="346" y="163"/>
                </a:cubicBezTo>
                <a:cubicBezTo>
                  <a:pt x="344" y="167"/>
                  <a:pt x="342" y="175"/>
                  <a:pt x="342" y="175"/>
                </a:cubicBezTo>
                <a:cubicBezTo>
                  <a:pt x="345" y="188"/>
                  <a:pt x="348" y="195"/>
                  <a:pt x="340" y="207"/>
                </a:cubicBezTo>
                <a:cubicBezTo>
                  <a:pt x="338" y="217"/>
                  <a:pt x="333" y="224"/>
                  <a:pt x="330" y="233"/>
                </a:cubicBezTo>
                <a:cubicBezTo>
                  <a:pt x="333" y="241"/>
                  <a:pt x="335" y="244"/>
                  <a:pt x="342" y="249"/>
                </a:cubicBezTo>
                <a:cubicBezTo>
                  <a:pt x="347" y="256"/>
                  <a:pt x="347" y="260"/>
                  <a:pt x="354" y="265"/>
                </a:cubicBezTo>
                <a:cubicBezTo>
                  <a:pt x="356" y="272"/>
                  <a:pt x="364" y="281"/>
                  <a:pt x="370" y="285"/>
                </a:cubicBezTo>
                <a:cubicBezTo>
                  <a:pt x="374" y="291"/>
                  <a:pt x="386" y="299"/>
                  <a:pt x="386" y="299"/>
                </a:cubicBezTo>
                <a:cubicBezTo>
                  <a:pt x="390" y="306"/>
                  <a:pt x="395" y="307"/>
                  <a:pt x="398" y="315"/>
                </a:cubicBezTo>
                <a:cubicBezTo>
                  <a:pt x="383" y="325"/>
                  <a:pt x="388" y="322"/>
                  <a:pt x="380" y="335"/>
                </a:cubicBezTo>
                <a:cubicBezTo>
                  <a:pt x="381" y="371"/>
                  <a:pt x="382" y="378"/>
                  <a:pt x="386" y="405"/>
                </a:cubicBezTo>
                <a:cubicBezTo>
                  <a:pt x="390" y="469"/>
                  <a:pt x="405" y="501"/>
                  <a:pt x="346" y="521"/>
                </a:cubicBezTo>
                <a:cubicBezTo>
                  <a:pt x="340" y="527"/>
                  <a:pt x="338" y="533"/>
                  <a:pt x="332" y="539"/>
                </a:cubicBezTo>
                <a:cubicBezTo>
                  <a:pt x="331" y="541"/>
                  <a:pt x="332" y="544"/>
                  <a:pt x="330" y="545"/>
                </a:cubicBezTo>
                <a:cubicBezTo>
                  <a:pt x="327" y="547"/>
                  <a:pt x="318" y="549"/>
                  <a:pt x="318" y="549"/>
                </a:cubicBezTo>
                <a:cubicBezTo>
                  <a:pt x="313" y="564"/>
                  <a:pt x="309" y="584"/>
                  <a:pt x="300" y="597"/>
                </a:cubicBezTo>
                <a:cubicBezTo>
                  <a:pt x="297" y="609"/>
                  <a:pt x="295" y="616"/>
                  <a:pt x="294" y="629"/>
                </a:cubicBezTo>
                <a:cubicBezTo>
                  <a:pt x="301" y="650"/>
                  <a:pt x="303" y="676"/>
                  <a:pt x="290" y="695"/>
                </a:cubicBezTo>
                <a:cubicBezTo>
                  <a:pt x="294" y="710"/>
                  <a:pt x="292" y="718"/>
                  <a:pt x="288" y="733"/>
                </a:cubicBezTo>
                <a:cubicBezTo>
                  <a:pt x="276" y="725"/>
                  <a:pt x="281" y="734"/>
                  <a:pt x="274" y="739"/>
                </a:cubicBezTo>
                <a:cubicBezTo>
                  <a:pt x="271" y="741"/>
                  <a:pt x="262" y="743"/>
                  <a:pt x="262" y="743"/>
                </a:cubicBezTo>
                <a:cubicBezTo>
                  <a:pt x="248" y="738"/>
                  <a:pt x="251" y="736"/>
                  <a:pt x="240" y="729"/>
                </a:cubicBezTo>
                <a:cubicBezTo>
                  <a:pt x="232" y="731"/>
                  <a:pt x="227" y="732"/>
                  <a:pt x="220" y="737"/>
                </a:cubicBezTo>
                <a:cubicBezTo>
                  <a:pt x="215" y="729"/>
                  <a:pt x="211" y="729"/>
                  <a:pt x="202" y="727"/>
                </a:cubicBezTo>
                <a:cubicBezTo>
                  <a:pt x="190" y="731"/>
                  <a:pt x="186" y="734"/>
                  <a:pt x="172" y="729"/>
                </a:cubicBezTo>
                <a:cubicBezTo>
                  <a:pt x="159" y="749"/>
                  <a:pt x="174" y="755"/>
                  <a:pt x="144" y="759"/>
                </a:cubicBezTo>
                <a:cubicBezTo>
                  <a:pt x="136" y="767"/>
                  <a:pt x="135" y="770"/>
                  <a:pt x="124" y="767"/>
                </a:cubicBezTo>
                <a:cubicBezTo>
                  <a:pt x="121" y="754"/>
                  <a:pt x="118" y="740"/>
                  <a:pt x="104" y="737"/>
                </a:cubicBezTo>
                <a:cubicBezTo>
                  <a:pt x="96" y="740"/>
                  <a:pt x="89" y="746"/>
                  <a:pt x="82" y="751"/>
                </a:cubicBezTo>
                <a:cubicBezTo>
                  <a:pt x="61" y="747"/>
                  <a:pt x="70" y="723"/>
                  <a:pt x="54" y="713"/>
                </a:cubicBezTo>
                <a:cubicBezTo>
                  <a:pt x="51" y="705"/>
                  <a:pt x="48" y="704"/>
                  <a:pt x="40" y="701"/>
                </a:cubicBezTo>
                <a:cubicBezTo>
                  <a:pt x="38" y="694"/>
                  <a:pt x="34" y="690"/>
                  <a:pt x="32" y="683"/>
                </a:cubicBezTo>
                <a:cubicBezTo>
                  <a:pt x="31" y="664"/>
                  <a:pt x="34" y="643"/>
                  <a:pt x="28" y="625"/>
                </a:cubicBezTo>
                <a:cubicBezTo>
                  <a:pt x="25" y="616"/>
                  <a:pt x="20" y="599"/>
                  <a:pt x="20" y="599"/>
                </a:cubicBezTo>
                <a:cubicBezTo>
                  <a:pt x="17" y="575"/>
                  <a:pt x="15" y="557"/>
                  <a:pt x="14" y="531"/>
                </a:cubicBezTo>
                <a:cubicBezTo>
                  <a:pt x="15" y="514"/>
                  <a:pt x="15" y="502"/>
                  <a:pt x="24" y="489"/>
                </a:cubicBezTo>
                <a:cubicBezTo>
                  <a:pt x="29" y="470"/>
                  <a:pt x="29" y="465"/>
                  <a:pt x="30" y="439"/>
                </a:cubicBezTo>
                <a:cubicBezTo>
                  <a:pt x="28" y="426"/>
                  <a:pt x="27" y="416"/>
                  <a:pt x="20" y="405"/>
                </a:cubicBezTo>
                <a:cubicBezTo>
                  <a:pt x="21" y="393"/>
                  <a:pt x="21" y="381"/>
                  <a:pt x="22" y="369"/>
                </a:cubicBezTo>
                <a:cubicBezTo>
                  <a:pt x="23" y="363"/>
                  <a:pt x="28" y="351"/>
                  <a:pt x="28" y="351"/>
                </a:cubicBezTo>
                <a:cubicBezTo>
                  <a:pt x="26" y="335"/>
                  <a:pt x="25" y="317"/>
                  <a:pt x="10" y="307"/>
                </a:cubicBezTo>
                <a:cubicBezTo>
                  <a:pt x="8" y="300"/>
                  <a:pt x="0" y="289"/>
                  <a:pt x="0" y="289"/>
                </a:cubicBezTo>
                <a:cubicBezTo>
                  <a:pt x="3" y="280"/>
                  <a:pt x="6" y="270"/>
                  <a:pt x="14" y="265"/>
                </a:cubicBezTo>
                <a:cubicBezTo>
                  <a:pt x="18" y="253"/>
                  <a:pt x="17" y="240"/>
                  <a:pt x="10" y="229"/>
                </a:cubicBezTo>
                <a:cubicBezTo>
                  <a:pt x="15" y="221"/>
                  <a:pt x="23" y="214"/>
                  <a:pt x="30" y="207"/>
                </a:cubicBezTo>
                <a:cubicBezTo>
                  <a:pt x="34" y="196"/>
                  <a:pt x="42" y="180"/>
                  <a:pt x="40" y="17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eform 45"/>
          <p:cNvSpPr>
            <a:spLocks/>
          </p:cNvSpPr>
          <p:nvPr/>
        </p:nvSpPr>
        <p:spPr bwMode="auto">
          <a:xfrm>
            <a:off x="4052888" y="1432148"/>
            <a:ext cx="1222375" cy="1349375"/>
          </a:xfrm>
          <a:custGeom>
            <a:avLst/>
            <a:gdLst>
              <a:gd name="T0" fmla="*/ 2147483647 w 641"/>
              <a:gd name="T1" fmla="*/ 2147483647 h 771"/>
              <a:gd name="T2" fmla="*/ 2147483647 w 641"/>
              <a:gd name="T3" fmla="*/ 2147483647 h 771"/>
              <a:gd name="T4" fmla="*/ 2147483647 w 641"/>
              <a:gd name="T5" fmla="*/ 2147483647 h 771"/>
              <a:gd name="T6" fmla="*/ 2147483647 w 641"/>
              <a:gd name="T7" fmla="*/ 2147483647 h 771"/>
              <a:gd name="T8" fmla="*/ 2147483647 w 641"/>
              <a:gd name="T9" fmla="*/ 2147483647 h 771"/>
              <a:gd name="T10" fmla="*/ 2147483647 w 641"/>
              <a:gd name="T11" fmla="*/ 2147483647 h 771"/>
              <a:gd name="T12" fmla="*/ 2147483647 w 641"/>
              <a:gd name="T13" fmla="*/ 2147483647 h 771"/>
              <a:gd name="T14" fmla="*/ 2147483647 w 641"/>
              <a:gd name="T15" fmla="*/ 2147483647 h 771"/>
              <a:gd name="T16" fmla="*/ 2147483647 w 641"/>
              <a:gd name="T17" fmla="*/ 2147483647 h 771"/>
              <a:gd name="T18" fmla="*/ 2147483647 w 641"/>
              <a:gd name="T19" fmla="*/ 2147483647 h 771"/>
              <a:gd name="T20" fmla="*/ 2147483647 w 641"/>
              <a:gd name="T21" fmla="*/ 0 h 771"/>
              <a:gd name="T22" fmla="*/ 2147483647 w 641"/>
              <a:gd name="T23" fmla="*/ 2147483647 h 771"/>
              <a:gd name="T24" fmla="*/ 2147483647 w 641"/>
              <a:gd name="T25" fmla="*/ 2147483647 h 771"/>
              <a:gd name="T26" fmla="*/ 2147483647 w 641"/>
              <a:gd name="T27" fmla="*/ 2147483647 h 771"/>
              <a:gd name="T28" fmla="*/ 2147483647 w 641"/>
              <a:gd name="T29" fmla="*/ 2147483647 h 771"/>
              <a:gd name="T30" fmla="*/ 2147483647 w 641"/>
              <a:gd name="T31" fmla="*/ 2147483647 h 771"/>
              <a:gd name="T32" fmla="*/ 2147483647 w 641"/>
              <a:gd name="T33" fmla="*/ 2147483647 h 771"/>
              <a:gd name="T34" fmla="*/ 2147483647 w 641"/>
              <a:gd name="T35" fmla="*/ 2147483647 h 771"/>
              <a:gd name="T36" fmla="*/ 2147483647 w 641"/>
              <a:gd name="T37" fmla="*/ 2147483647 h 771"/>
              <a:gd name="T38" fmla="*/ 2147483647 w 641"/>
              <a:gd name="T39" fmla="*/ 2147483647 h 771"/>
              <a:gd name="T40" fmla="*/ 2147483647 w 641"/>
              <a:gd name="T41" fmla="*/ 2147483647 h 771"/>
              <a:gd name="T42" fmla="*/ 2147483647 w 641"/>
              <a:gd name="T43" fmla="*/ 2147483647 h 771"/>
              <a:gd name="T44" fmla="*/ 2147483647 w 641"/>
              <a:gd name="T45" fmla="*/ 2147483647 h 771"/>
              <a:gd name="T46" fmla="*/ 2147483647 w 641"/>
              <a:gd name="T47" fmla="*/ 2147483647 h 771"/>
              <a:gd name="T48" fmla="*/ 2147483647 w 641"/>
              <a:gd name="T49" fmla="*/ 2147483647 h 771"/>
              <a:gd name="T50" fmla="*/ 2147483647 w 641"/>
              <a:gd name="T51" fmla="*/ 2147483647 h 771"/>
              <a:gd name="T52" fmla="*/ 2147483647 w 641"/>
              <a:gd name="T53" fmla="*/ 2147483647 h 771"/>
              <a:gd name="T54" fmla="*/ 2147483647 w 641"/>
              <a:gd name="T55" fmla="*/ 2147483647 h 771"/>
              <a:gd name="T56" fmla="*/ 2147483647 w 641"/>
              <a:gd name="T57" fmla="*/ 2147483647 h 771"/>
              <a:gd name="T58" fmla="*/ 2147483647 w 641"/>
              <a:gd name="T59" fmla="*/ 2147483647 h 771"/>
              <a:gd name="T60" fmla="*/ 2147483647 w 641"/>
              <a:gd name="T61" fmla="*/ 2147483647 h 771"/>
              <a:gd name="T62" fmla="*/ 2147483647 w 641"/>
              <a:gd name="T63" fmla="*/ 2147483647 h 771"/>
              <a:gd name="T64" fmla="*/ 2147483647 w 641"/>
              <a:gd name="T65" fmla="*/ 2147483647 h 771"/>
              <a:gd name="T66" fmla="*/ 2147483647 w 641"/>
              <a:gd name="T67" fmla="*/ 2147483647 h 771"/>
              <a:gd name="T68" fmla="*/ 2147483647 w 641"/>
              <a:gd name="T69" fmla="*/ 2147483647 h 771"/>
              <a:gd name="T70" fmla="*/ 2147483647 w 641"/>
              <a:gd name="T71" fmla="*/ 2147483647 h 771"/>
              <a:gd name="T72" fmla="*/ 2147483647 w 641"/>
              <a:gd name="T73" fmla="*/ 2147483647 h 771"/>
              <a:gd name="T74" fmla="*/ 2147483647 w 641"/>
              <a:gd name="T75" fmla="*/ 2147483647 h 771"/>
              <a:gd name="T76" fmla="*/ 2147483647 w 641"/>
              <a:gd name="T77" fmla="*/ 2147483647 h 771"/>
              <a:gd name="T78" fmla="*/ 2147483647 w 641"/>
              <a:gd name="T79" fmla="*/ 2147483647 h 771"/>
              <a:gd name="T80" fmla="*/ 2147483647 w 641"/>
              <a:gd name="T81" fmla="*/ 2147483647 h 771"/>
              <a:gd name="T82" fmla="*/ 2147483647 w 641"/>
              <a:gd name="T83" fmla="*/ 2147483647 h 771"/>
              <a:gd name="T84" fmla="*/ 2147483647 w 641"/>
              <a:gd name="T85" fmla="*/ 2147483647 h 771"/>
              <a:gd name="T86" fmla="*/ 2147483647 w 641"/>
              <a:gd name="T87" fmla="*/ 2147483647 h 771"/>
              <a:gd name="T88" fmla="*/ 2147483647 w 641"/>
              <a:gd name="T89" fmla="*/ 2147483647 h 771"/>
              <a:gd name="T90" fmla="*/ 2147483647 w 641"/>
              <a:gd name="T91" fmla="*/ 2147483647 h 7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1"/>
              <a:gd name="T139" fmla="*/ 0 h 771"/>
              <a:gd name="T140" fmla="*/ 641 w 641"/>
              <a:gd name="T141" fmla="*/ 771 h 7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1" h="771">
                <a:moveTo>
                  <a:pt x="168" y="130"/>
                </a:moveTo>
                <a:cubicBezTo>
                  <a:pt x="164" y="118"/>
                  <a:pt x="168" y="110"/>
                  <a:pt x="180" y="106"/>
                </a:cubicBezTo>
                <a:cubicBezTo>
                  <a:pt x="187" y="85"/>
                  <a:pt x="214" y="102"/>
                  <a:pt x="232" y="96"/>
                </a:cubicBezTo>
                <a:cubicBezTo>
                  <a:pt x="265" y="99"/>
                  <a:pt x="242" y="98"/>
                  <a:pt x="260" y="110"/>
                </a:cubicBezTo>
                <a:cubicBezTo>
                  <a:pt x="274" y="105"/>
                  <a:pt x="258" y="113"/>
                  <a:pt x="268" y="100"/>
                </a:cubicBezTo>
                <a:cubicBezTo>
                  <a:pt x="271" y="96"/>
                  <a:pt x="277" y="97"/>
                  <a:pt x="282" y="96"/>
                </a:cubicBezTo>
                <a:cubicBezTo>
                  <a:pt x="290" y="97"/>
                  <a:pt x="301" y="93"/>
                  <a:pt x="306" y="100"/>
                </a:cubicBezTo>
                <a:cubicBezTo>
                  <a:pt x="308" y="103"/>
                  <a:pt x="309" y="108"/>
                  <a:pt x="310" y="112"/>
                </a:cubicBezTo>
                <a:cubicBezTo>
                  <a:pt x="312" y="119"/>
                  <a:pt x="328" y="124"/>
                  <a:pt x="334" y="128"/>
                </a:cubicBezTo>
                <a:cubicBezTo>
                  <a:pt x="346" y="125"/>
                  <a:pt x="356" y="122"/>
                  <a:pt x="368" y="120"/>
                </a:cubicBezTo>
                <a:cubicBezTo>
                  <a:pt x="374" y="116"/>
                  <a:pt x="380" y="114"/>
                  <a:pt x="386" y="110"/>
                </a:cubicBezTo>
                <a:cubicBezTo>
                  <a:pt x="396" y="95"/>
                  <a:pt x="393" y="103"/>
                  <a:pt x="396" y="88"/>
                </a:cubicBezTo>
                <a:cubicBezTo>
                  <a:pt x="399" y="54"/>
                  <a:pt x="402" y="72"/>
                  <a:pt x="408" y="48"/>
                </a:cubicBezTo>
                <a:cubicBezTo>
                  <a:pt x="402" y="30"/>
                  <a:pt x="405" y="18"/>
                  <a:pt x="424" y="12"/>
                </a:cubicBezTo>
                <a:cubicBezTo>
                  <a:pt x="431" y="14"/>
                  <a:pt x="444" y="18"/>
                  <a:pt x="444" y="18"/>
                </a:cubicBezTo>
                <a:cubicBezTo>
                  <a:pt x="448" y="24"/>
                  <a:pt x="460" y="32"/>
                  <a:pt x="460" y="32"/>
                </a:cubicBezTo>
                <a:cubicBezTo>
                  <a:pt x="465" y="47"/>
                  <a:pt x="482" y="39"/>
                  <a:pt x="496" y="38"/>
                </a:cubicBezTo>
                <a:cubicBezTo>
                  <a:pt x="506" y="23"/>
                  <a:pt x="519" y="36"/>
                  <a:pt x="532" y="40"/>
                </a:cubicBezTo>
                <a:cubicBezTo>
                  <a:pt x="541" y="38"/>
                  <a:pt x="545" y="36"/>
                  <a:pt x="550" y="28"/>
                </a:cubicBezTo>
                <a:cubicBezTo>
                  <a:pt x="552" y="17"/>
                  <a:pt x="557" y="8"/>
                  <a:pt x="566" y="2"/>
                </a:cubicBezTo>
                <a:cubicBezTo>
                  <a:pt x="572" y="4"/>
                  <a:pt x="584" y="8"/>
                  <a:pt x="584" y="8"/>
                </a:cubicBezTo>
                <a:cubicBezTo>
                  <a:pt x="589" y="4"/>
                  <a:pt x="602" y="0"/>
                  <a:pt x="602" y="0"/>
                </a:cubicBezTo>
                <a:cubicBezTo>
                  <a:pt x="613" y="1"/>
                  <a:pt x="621" y="3"/>
                  <a:pt x="632" y="6"/>
                </a:cubicBezTo>
                <a:cubicBezTo>
                  <a:pt x="624" y="9"/>
                  <a:pt x="624" y="14"/>
                  <a:pt x="618" y="20"/>
                </a:cubicBezTo>
                <a:cubicBezTo>
                  <a:pt x="620" y="40"/>
                  <a:pt x="615" y="66"/>
                  <a:pt x="634" y="78"/>
                </a:cubicBezTo>
                <a:cubicBezTo>
                  <a:pt x="635" y="79"/>
                  <a:pt x="641" y="87"/>
                  <a:pt x="640" y="90"/>
                </a:cubicBezTo>
                <a:cubicBezTo>
                  <a:pt x="637" y="100"/>
                  <a:pt x="604" y="119"/>
                  <a:pt x="594" y="126"/>
                </a:cubicBezTo>
                <a:cubicBezTo>
                  <a:pt x="593" y="128"/>
                  <a:pt x="593" y="130"/>
                  <a:pt x="592" y="132"/>
                </a:cubicBezTo>
                <a:cubicBezTo>
                  <a:pt x="590" y="134"/>
                  <a:pt x="587" y="134"/>
                  <a:pt x="586" y="136"/>
                </a:cubicBezTo>
                <a:cubicBezTo>
                  <a:pt x="581" y="144"/>
                  <a:pt x="575" y="162"/>
                  <a:pt x="572" y="172"/>
                </a:cubicBezTo>
                <a:cubicBezTo>
                  <a:pt x="569" y="196"/>
                  <a:pt x="568" y="197"/>
                  <a:pt x="568" y="230"/>
                </a:cubicBezTo>
                <a:cubicBezTo>
                  <a:pt x="568" y="237"/>
                  <a:pt x="574" y="250"/>
                  <a:pt x="574" y="250"/>
                </a:cubicBezTo>
                <a:cubicBezTo>
                  <a:pt x="575" y="256"/>
                  <a:pt x="575" y="262"/>
                  <a:pt x="576" y="268"/>
                </a:cubicBezTo>
                <a:cubicBezTo>
                  <a:pt x="577" y="272"/>
                  <a:pt x="580" y="280"/>
                  <a:pt x="580" y="280"/>
                </a:cubicBezTo>
                <a:cubicBezTo>
                  <a:pt x="579" y="305"/>
                  <a:pt x="583" y="326"/>
                  <a:pt x="570" y="346"/>
                </a:cubicBezTo>
                <a:cubicBezTo>
                  <a:pt x="566" y="367"/>
                  <a:pt x="558" y="402"/>
                  <a:pt x="546" y="420"/>
                </a:cubicBezTo>
                <a:cubicBezTo>
                  <a:pt x="544" y="451"/>
                  <a:pt x="541" y="467"/>
                  <a:pt x="566" y="484"/>
                </a:cubicBezTo>
                <a:cubicBezTo>
                  <a:pt x="572" y="492"/>
                  <a:pt x="575" y="500"/>
                  <a:pt x="580" y="508"/>
                </a:cubicBezTo>
                <a:cubicBezTo>
                  <a:pt x="582" y="517"/>
                  <a:pt x="582" y="521"/>
                  <a:pt x="590" y="526"/>
                </a:cubicBezTo>
                <a:cubicBezTo>
                  <a:pt x="596" y="543"/>
                  <a:pt x="600" y="559"/>
                  <a:pt x="610" y="574"/>
                </a:cubicBezTo>
                <a:cubicBezTo>
                  <a:pt x="606" y="591"/>
                  <a:pt x="598" y="609"/>
                  <a:pt x="588" y="624"/>
                </a:cubicBezTo>
                <a:cubicBezTo>
                  <a:pt x="592" y="637"/>
                  <a:pt x="597" y="650"/>
                  <a:pt x="600" y="664"/>
                </a:cubicBezTo>
                <a:cubicBezTo>
                  <a:pt x="598" y="702"/>
                  <a:pt x="594" y="715"/>
                  <a:pt x="556" y="728"/>
                </a:cubicBezTo>
                <a:cubicBezTo>
                  <a:pt x="551" y="736"/>
                  <a:pt x="543" y="738"/>
                  <a:pt x="534" y="744"/>
                </a:cubicBezTo>
                <a:cubicBezTo>
                  <a:pt x="532" y="745"/>
                  <a:pt x="528" y="748"/>
                  <a:pt x="528" y="748"/>
                </a:cubicBezTo>
                <a:cubicBezTo>
                  <a:pt x="525" y="753"/>
                  <a:pt x="512" y="758"/>
                  <a:pt x="512" y="758"/>
                </a:cubicBezTo>
                <a:cubicBezTo>
                  <a:pt x="499" y="771"/>
                  <a:pt x="485" y="763"/>
                  <a:pt x="466" y="762"/>
                </a:cubicBezTo>
                <a:cubicBezTo>
                  <a:pt x="462" y="759"/>
                  <a:pt x="460" y="754"/>
                  <a:pt x="456" y="752"/>
                </a:cubicBezTo>
                <a:cubicBezTo>
                  <a:pt x="451" y="749"/>
                  <a:pt x="438" y="746"/>
                  <a:pt x="438" y="746"/>
                </a:cubicBezTo>
                <a:cubicBezTo>
                  <a:pt x="437" y="746"/>
                  <a:pt x="418" y="749"/>
                  <a:pt x="416" y="750"/>
                </a:cubicBezTo>
                <a:cubicBezTo>
                  <a:pt x="409" y="753"/>
                  <a:pt x="405" y="761"/>
                  <a:pt x="398" y="764"/>
                </a:cubicBezTo>
                <a:cubicBezTo>
                  <a:pt x="390" y="767"/>
                  <a:pt x="374" y="770"/>
                  <a:pt x="374" y="770"/>
                </a:cubicBezTo>
                <a:cubicBezTo>
                  <a:pt x="366" y="767"/>
                  <a:pt x="361" y="764"/>
                  <a:pt x="352" y="762"/>
                </a:cubicBezTo>
                <a:cubicBezTo>
                  <a:pt x="348" y="759"/>
                  <a:pt x="345" y="756"/>
                  <a:pt x="340" y="754"/>
                </a:cubicBezTo>
                <a:cubicBezTo>
                  <a:pt x="336" y="753"/>
                  <a:pt x="328" y="750"/>
                  <a:pt x="328" y="750"/>
                </a:cubicBezTo>
                <a:cubicBezTo>
                  <a:pt x="318" y="735"/>
                  <a:pt x="333" y="724"/>
                  <a:pt x="338" y="710"/>
                </a:cubicBezTo>
                <a:cubicBezTo>
                  <a:pt x="335" y="702"/>
                  <a:pt x="333" y="699"/>
                  <a:pt x="326" y="694"/>
                </a:cubicBezTo>
                <a:cubicBezTo>
                  <a:pt x="310" y="697"/>
                  <a:pt x="295" y="699"/>
                  <a:pt x="280" y="706"/>
                </a:cubicBezTo>
                <a:cubicBezTo>
                  <a:pt x="280" y="706"/>
                  <a:pt x="265" y="711"/>
                  <a:pt x="262" y="712"/>
                </a:cubicBezTo>
                <a:cubicBezTo>
                  <a:pt x="260" y="713"/>
                  <a:pt x="256" y="714"/>
                  <a:pt x="256" y="714"/>
                </a:cubicBezTo>
                <a:cubicBezTo>
                  <a:pt x="254" y="719"/>
                  <a:pt x="254" y="723"/>
                  <a:pt x="248" y="724"/>
                </a:cubicBezTo>
                <a:cubicBezTo>
                  <a:pt x="241" y="725"/>
                  <a:pt x="236" y="718"/>
                  <a:pt x="230" y="714"/>
                </a:cubicBezTo>
                <a:cubicBezTo>
                  <a:pt x="222" y="709"/>
                  <a:pt x="203" y="709"/>
                  <a:pt x="196" y="708"/>
                </a:cubicBezTo>
                <a:cubicBezTo>
                  <a:pt x="190" y="709"/>
                  <a:pt x="184" y="709"/>
                  <a:pt x="178" y="710"/>
                </a:cubicBezTo>
                <a:cubicBezTo>
                  <a:pt x="174" y="711"/>
                  <a:pt x="166" y="714"/>
                  <a:pt x="166" y="714"/>
                </a:cubicBezTo>
                <a:cubicBezTo>
                  <a:pt x="161" y="713"/>
                  <a:pt x="156" y="715"/>
                  <a:pt x="152" y="712"/>
                </a:cubicBezTo>
                <a:cubicBezTo>
                  <a:pt x="152" y="712"/>
                  <a:pt x="147" y="697"/>
                  <a:pt x="146" y="694"/>
                </a:cubicBezTo>
                <a:cubicBezTo>
                  <a:pt x="138" y="670"/>
                  <a:pt x="135" y="648"/>
                  <a:pt x="108" y="644"/>
                </a:cubicBezTo>
                <a:cubicBezTo>
                  <a:pt x="97" y="645"/>
                  <a:pt x="76" y="648"/>
                  <a:pt x="64" y="644"/>
                </a:cubicBezTo>
                <a:cubicBezTo>
                  <a:pt x="59" y="642"/>
                  <a:pt x="52" y="636"/>
                  <a:pt x="52" y="636"/>
                </a:cubicBezTo>
                <a:cubicBezTo>
                  <a:pt x="44" y="624"/>
                  <a:pt x="42" y="610"/>
                  <a:pt x="34" y="598"/>
                </a:cubicBezTo>
                <a:cubicBezTo>
                  <a:pt x="32" y="591"/>
                  <a:pt x="28" y="578"/>
                  <a:pt x="28" y="578"/>
                </a:cubicBezTo>
                <a:cubicBezTo>
                  <a:pt x="26" y="563"/>
                  <a:pt x="23" y="550"/>
                  <a:pt x="20" y="536"/>
                </a:cubicBezTo>
                <a:cubicBezTo>
                  <a:pt x="22" y="508"/>
                  <a:pt x="15" y="475"/>
                  <a:pt x="24" y="448"/>
                </a:cubicBezTo>
                <a:cubicBezTo>
                  <a:pt x="23" y="439"/>
                  <a:pt x="23" y="429"/>
                  <a:pt x="22" y="420"/>
                </a:cubicBezTo>
                <a:cubicBezTo>
                  <a:pt x="21" y="416"/>
                  <a:pt x="18" y="408"/>
                  <a:pt x="18" y="408"/>
                </a:cubicBezTo>
                <a:cubicBezTo>
                  <a:pt x="16" y="394"/>
                  <a:pt x="6" y="379"/>
                  <a:pt x="20" y="370"/>
                </a:cubicBezTo>
                <a:cubicBezTo>
                  <a:pt x="23" y="362"/>
                  <a:pt x="13" y="355"/>
                  <a:pt x="6" y="350"/>
                </a:cubicBezTo>
                <a:cubicBezTo>
                  <a:pt x="5" y="333"/>
                  <a:pt x="0" y="315"/>
                  <a:pt x="10" y="300"/>
                </a:cubicBezTo>
                <a:cubicBezTo>
                  <a:pt x="11" y="281"/>
                  <a:pt x="6" y="253"/>
                  <a:pt x="28" y="246"/>
                </a:cubicBezTo>
                <a:cubicBezTo>
                  <a:pt x="29" y="238"/>
                  <a:pt x="26" y="229"/>
                  <a:pt x="30" y="222"/>
                </a:cubicBezTo>
                <a:cubicBezTo>
                  <a:pt x="32" y="218"/>
                  <a:pt x="42" y="218"/>
                  <a:pt x="42" y="218"/>
                </a:cubicBezTo>
                <a:cubicBezTo>
                  <a:pt x="44" y="216"/>
                  <a:pt x="46" y="214"/>
                  <a:pt x="48" y="212"/>
                </a:cubicBezTo>
                <a:cubicBezTo>
                  <a:pt x="50" y="211"/>
                  <a:pt x="52" y="211"/>
                  <a:pt x="54" y="210"/>
                </a:cubicBezTo>
                <a:cubicBezTo>
                  <a:pt x="63" y="203"/>
                  <a:pt x="57" y="200"/>
                  <a:pt x="68" y="194"/>
                </a:cubicBezTo>
                <a:cubicBezTo>
                  <a:pt x="69" y="190"/>
                  <a:pt x="73" y="186"/>
                  <a:pt x="72" y="182"/>
                </a:cubicBezTo>
                <a:cubicBezTo>
                  <a:pt x="71" y="177"/>
                  <a:pt x="68" y="166"/>
                  <a:pt x="68" y="166"/>
                </a:cubicBezTo>
                <a:cubicBezTo>
                  <a:pt x="70" y="152"/>
                  <a:pt x="67" y="145"/>
                  <a:pt x="78" y="138"/>
                </a:cubicBezTo>
                <a:cubicBezTo>
                  <a:pt x="83" y="123"/>
                  <a:pt x="89" y="122"/>
                  <a:pt x="100" y="114"/>
                </a:cubicBezTo>
                <a:cubicBezTo>
                  <a:pt x="107" y="115"/>
                  <a:pt x="114" y="113"/>
                  <a:pt x="120" y="116"/>
                </a:cubicBezTo>
                <a:cubicBezTo>
                  <a:pt x="126" y="119"/>
                  <a:pt x="125" y="132"/>
                  <a:pt x="132" y="134"/>
                </a:cubicBezTo>
                <a:cubicBezTo>
                  <a:pt x="140" y="137"/>
                  <a:pt x="156" y="144"/>
                  <a:pt x="156" y="144"/>
                </a:cubicBezTo>
                <a:cubicBezTo>
                  <a:pt x="162" y="138"/>
                  <a:pt x="168" y="139"/>
                  <a:pt x="168" y="130"/>
                </a:cubicBezTo>
                <a:close/>
              </a:path>
            </a:pathLst>
          </a:custGeom>
          <a:solidFill>
            <a:srgbClr val="007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reeform 46"/>
          <p:cNvSpPr>
            <a:spLocks/>
          </p:cNvSpPr>
          <p:nvPr/>
        </p:nvSpPr>
        <p:spPr bwMode="auto">
          <a:xfrm>
            <a:off x="984250" y="1709961"/>
            <a:ext cx="1060450" cy="1157287"/>
          </a:xfrm>
          <a:custGeom>
            <a:avLst/>
            <a:gdLst>
              <a:gd name="T0" fmla="*/ 2147483647 w 557"/>
              <a:gd name="T1" fmla="*/ 2147483647 h 659"/>
              <a:gd name="T2" fmla="*/ 2147483647 w 557"/>
              <a:gd name="T3" fmla="*/ 2147483647 h 659"/>
              <a:gd name="T4" fmla="*/ 2147483647 w 557"/>
              <a:gd name="T5" fmla="*/ 2147483647 h 659"/>
              <a:gd name="T6" fmla="*/ 2147483647 w 557"/>
              <a:gd name="T7" fmla="*/ 2147483647 h 659"/>
              <a:gd name="T8" fmla="*/ 2147483647 w 557"/>
              <a:gd name="T9" fmla="*/ 2147483647 h 659"/>
              <a:gd name="T10" fmla="*/ 2147483647 w 557"/>
              <a:gd name="T11" fmla="*/ 2147483647 h 659"/>
              <a:gd name="T12" fmla="*/ 2147483647 w 557"/>
              <a:gd name="T13" fmla="*/ 2147483647 h 659"/>
              <a:gd name="T14" fmla="*/ 2147483647 w 557"/>
              <a:gd name="T15" fmla="*/ 2147483647 h 659"/>
              <a:gd name="T16" fmla="*/ 2147483647 w 557"/>
              <a:gd name="T17" fmla="*/ 2147483647 h 659"/>
              <a:gd name="T18" fmla="*/ 2147483647 w 557"/>
              <a:gd name="T19" fmla="*/ 2147483647 h 659"/>
              <a:gd name="T20" fmla="*/ 2147483647 w 557"/>
              <a:gd name="T21" fmla="*/ 2147483647 h 659"/>
              <a:gd name="T22" fmla="*/ 2147483647 w 557"/>
              <a:gd name="T23" fmla="*/ 2147483647 h 659"/>
              <a:gd name="T24" fmla="*/ 2147483647 w 557"/>
              <a:gd name="T25" fmla="*/ 2147483647 h 659"/>
              <a:gd name="T26" fmla="*/ 2147483647 w 557"/>
              <a:gd name="T27" fmla="*/ 2147483647 h 659"/>
              <a:gd name="T28" fmla="*/ 2147483647 w 557"/>
              <a:gd name="T29" fmla="*/ 2147483647 h 659"/>
              <a:gd name="T30" fmla="*/ 2147483647 w 557"/>
              <a:gd name="T31" fmla="*/ 2147483647 h 659"/>
              <a:gd name="T32" fmla="*/ 2147483647 w 557"/>
              <a:gd name="T33" fmla="*/ 2147483647 h 659"/>
              <a:gd name="T34" fmla="*/ 2147483647 w 557"/>
              <a:gd name="T35" fmla="*/ 2147483647 h 659"/>
              <a:gd name="T36" fmla="*/ 2147483647 w 557"/>
              <a:gd name="T37" fmla="*/ 2147483647 h 659"/>
              <a:gd name="T38" fmla="*/ 2147483647 w 557"/>
              <a:gd name="T39" fmla="*/ 2147483647 h 659"/>
              <a:gd name="T40" fmla="*/ 2147483647 w 557"/>
              <a:gd name="T41" fmla="*/ 2147483647 h 659"/>
              <a:gd name="T42" fmla="*/ 2147483647 w 557"/>
              <a:gd name="T43" fmla="*/ 2147483647 h 659"/>
              <a:gd name="T44" fmla="*/ 2147483647 w 557"/>
              <a:gd name="T45" fmla="*/ 2147483647 h 659"/>
              <a:gd name="T46" fmla="*/ 2147483647 w 557"/>
              <a:gd name="T47" fmla="*/ 2147483647 h 659"/>
              <a:gd name="T48" fmla="*/ 2147483647 w 557"/>
              <a:gd name="T49" fmla="*/ 2147483647 h 659"/>
              <a:gd name="T50" fmla="*/ 2147483647 w 557"/>
              <a:gd name="T51" fmla="*/ 2147483647 h 659"/>
              <a:gd name="T52" fmla="*/ 2147483647 w 557"/>
              <a:gd name="T53" fmla="*/ 2147483647 h 659"/>
              <a:gd name="T54" fmla="*/ 2147483647 w 557"/>
              <a:gd name="T55" fmla="*/ 2147483647 h 659"/>
              <a:gd name="T56" fmla="*/ 2147483647 w 557"/>
              <a:gd name="T57" fmla="*/ 2147483647 h 659"/>
              <a:gd name="T58" fmla="*/ 2147483647 w 557"/>
              <a:gd name="T59" fmla="*/ 2147483647 h 659"/>
              <a:gd name="T60" fmla="*/ 2147483647 w 557"/>
              <a:gd name="T61" fmla="*/ 2147483647 h 659"/>
              <a:gd name="T62" fmla="*/ 2147483647 w 557"/>
              <a:gd name="T63" fmla="*/ 0 h 659"/>
              <a:gd name="T64" fmla="*/ 2147483647 w 557"/>
              <a:gd name="T65" fmla="*/ 2147483647 h 6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57"/>
              <a:gd name="T100" fmla="*/ 0 h 659"/>
              <a:gd name="T101" fmla="*/ 557 w 557"/>
              <a:gd name="T102" fmla="*/ 659 h 65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57" h="659">
                <a:moveTo>
                  <a:pt x="414" y="36"/>
                </a:moveTo>
                <a:cubicBezTo>
                  <a:pt x="417" y="28"/>
                  <a:pt x="421" y="29"/>
                  <a:pt x="428" y="24"/>
                </a:cubicBezTo>
                <a:cubicBezTo>
                  <a:pt x="439" y="26"/>
                  <a:pt x="444" y="25"/>
                  <a:pt x="448" y="36"/>
                </a:cubicBezTo>
                <a:cubicBezTo>
                  <a:pt x="446" y="67"/>
                  <a:pt x="444" y="72"/>
                  <a:pt x="446" y="106"/>
                </a:cubicBezTo>
                <a:cubicBezTo>
                  <a:pt x="446" y="112"/>
                  <a:pt x="448" y="137"/>
                  <a:pt x="450" y="146"/>
                </a:cubicBezTo>
                <a:cubicBezTo>
                  <a:pt x="451" y="150"/>
                  <a:pt x="454" y="158"/>
                  <a:pt x="454" y="158"/>
                </a:cubicBezTo>
                <a:cubicBezTo>
                  <a:pt x="446" y="170"/>
                  <a:pt x="437" y="192"/>
                  <a:pt x="432" y="206"/>
                </a:cubicBezTo>
                <a:cubicBezTo>
                  <a:pt x="433" y="212"/>
                  <a:pt x="432" y="233"/>
                  <a:pt x="442" y="236"/>
                </a:cubicBezTo>
                <a:cubicBezTo>
                  <a:pt x="446" y="237"/>
                  <a:pt x="454" y="240"/>
                  <a:pt x="454" y="240"/>
                </a:cubicBezTo>
                <a:cubicBezTo>
                  <a:pt x="478" y="235"/>
                  <a:pt x="453" y="241"/>
                  <a:pt x="470" y="234"/>
                </a:cubicBezTo>
                <a:cubicBezTo>
                  <a:pt x="474" y="232"/>
                  <a:pt x="482" y="230"/>
                  <a:pt x="482" y="230"/>
                </a:cubicBezTo>
                <a:cubicBezTo>
                  <a:pt x="487" y="231"/>
                  <a:pt x="493" y="229"/>
                  <a:pt x="498" y="232"/>
                </a:cubicBezTo>
                <a:cubicBezTo>
                  <a:pt x="513" y="241"/>
                  <a:pt x="505" y="264"/>
                  <a:pt x="522" y="270"/>
                </a:cubicBezTo>
                <a:cubicBezTo>
                  <a:pt x="526" y="276"/>
                  <a:pt x="538" y="284"/>
                  <a:pt x="538" y="284"/>
                </a:cubicBezTo>
                <a:cubicBezTo>
                  <a:pt x="539" y="288"/>
                  <a:pt x="541" y="292"/>
                  <a:pt x="542" y="296"/>
                </a:cubicBezTo>
                <a:cubicBezTo>
                  <a:pt x="544" y="301"/>
                  <a:pt x="550" y="308"/>
                  <a:pt x="550" y="308"/>
                </a:cubicBezTo>
                <a:cubicBezTo>
                  <a:pt x="547" y="320"/>
                  <a:pt x="546" y="331"/>
                  <a:pt x="536" y="338"/>
                </a:cubicBezTo>
                <a:cubicBezTo>
                  <a:pt x="530" y="346"/>
                  <a:pt x="525" y="353"/>
                  <a:pt x="522" y="362"/>
                </a:cubicBezTo>
                <a:cubicBezTo>
                  <a:pt x="530" y="367"/>
                  <a:pt x="538" y="365"/>
                  <a:pt x="548" y="366"/>
                </a:cubicBezTo>
                <a:cubicBezTo>
                  <a:pt x="557" y="393"/>
                  <a:pt x="536" y="416"/>
                  <a:pt x="530" y="442"/>
                </a:cubicBezTo>
                <a:cubicBezTo>
                  <a:pt x="528" y="451"/>
                  <a:pt x="510" y="462"/>
                  <a:pt x="510" y="462"/>
                </a:cubicBezTo>
                <a:cubicBezTo>
                  <a:pt x="509" y="464"/>
                  <a:pt x="509" y="467"/>
                  <a:pt x="508" y="468"/>
                </a:cubicBezTo>
                <a:cubicBezTo>
                  <a:pt x="507" y="469"/>
                  <a:pt x="503" y="468"/>
                  <a:pt x="502" y="470"/>
                </a:cubicBezTo>
                <a:cubicBezTo>
                  <a:pt x="495" y="480"/>
                  <a:pt x="499" y="485"/>
                  <a:pt x="490" y="494"/>
                </a:cubicBezTo>
                <a:cubicBezTo>
                  <a:pt x="488" y="501"/>
                  <a:pt x="489" y="501"/>
                  <a:pt x="482" y="504"/>
                </a:cubicBezTo>
                <a:cubicBezTo>
                  <a:pt x="478" y="506"/>
                  <a:pt x="470" y="508"/>
                  <a:pt x="470" y="508"/>
                </a:cubicBezTo>
                <a:cubicBezTo>
                  <a:pt x="457" y="506"/>
                  <a:pt x="450" y="500"/>
                  <a:pt x="438" y="496"/>
                </a:cubicBezTo>
                <a:cubicBezTo>
                  <a:pt x="419" y="502"/>
                  <a:pt x="395" y="503"/>
                  <a:pt x="376" y="504"/>
                </a:cubicBezTo>
                <a:cubicBezTo>
                  <a:pt x="365" y="511"/>
                  <a:pt x="363" y="515"/>
                  <a:pt x="354" y="524"/>
                </a:cubicBezTo>
                <a:cubicBezTo>
                  <a:pt x="348" y="530"/>
                  <a:pt x="338" y="531"/>
                  <a:pt x="330" y="536"/>
                </a:cubicBezTo>
                <a:cubicBezTo>
                  <a:pt x="325" y="552"/>
                  <a:pt x="327" y="544"/>
                  <a:pt x="324" y="560"/>
                </a:cubicBezTo>
                <a:cubicBezTo>
                  <a:pt x="326" y="569"/>
                  <a:pt x="327" y="579"/>
                  <a:pt x="330" y="588"/>
                </a:cubicBezTo>
                <a:cubicBezTo>
                  <a:pt x="324" y="597"/>
                  <a:pt x="317" y="604"/>
                  <a:pt x="308" y="610"/>
                </a:cubicBezTo>
                <a:cubicBezTo>
                  <a:pt x="299" y="623"/>
                  <a:pt x="281" y="637"/>
                  <a:pt x="268" y="646"/>
                </a:cubicBezTo>
                <a:cubicBezTo>
                  <a:pt x="260" y="659"/>
                  <a:pt x="253" y="654"/>
                  <a:pt x="236" y="652"/>
                </a:cubicBezTo>
                <a:cubicBezTo>
                  <a:pt x="227" y="639"/>
                  <a:pt x="228" y="641"/>
                  <a:pt x="216" y="634"/>
                </a:cubicBezTo>
                <a:cubicBezTo>
                  <a:pt x="211" y="631"/>
                  <a:pt x="200" y="626"/>
                  <a:pt x="200" y="626"/>
                </a:cubicBezTo>
                <a:cubicBezTo>
                  <a:pt x="194" y="607"/>
                  <a:pt x="203" y="581"/>
                  <a:pt x="186" y="570"/>
                </a:cubicBezTo>
                <a:cubicBezTo>
                  <a:pt x="176" y="555"/>
                  <a:pt x="156" y="557"/>
                  <a:pt x="142" y="548"/>
                </a:cubicBezTo>
                <a:cubicBezTo>
                  <a:pt x="141" y="537"/>
                  <a:pt x="138" y="514"/>
                  <a:pt x="126" y="510"/>
                </a:cubicBezTo>
                <a:cubicBezTo>
                  <a:pt x="123" y="495"/>
                  <a:pt x="123" y="483"/>
                  <a:pt x="110" y="474"/>
                </a:cubicBezTo>
                <a:cubicBezTo>
                  <a:pt x="105" y="467"/>
                  <a:pt x="101" y="463"/>
                  <a:pt x="94" y="458"/>
                </a:cubicBezTo>
                <a:cubicBezTo>
                  <a:pt x="88" y="441"/>
                  <a:pt x="97" y="468"/>
                  <a:pt x="90" y="440"/>
                </a:cubicBezTo>
                <a:cubicBezTo>
                  <a:pt x="89" y="436"/>
                  <a:pt x="86" y="428"/>
                  <a:pt x="86" y="428"/>
                </a:cubicBezTo>
                <a:cubicBezTo>
                  <a:pt x="84" y="413"/>
                  <a:pt x="86" y="407"/>
                  <a:pt x="78" y="396"/>
                </a:cubicBezTo>
                <a:cubicBezTo>
                  <a:pt x="76" y="385"/>
                  <a:pt x="71" y="378"/>
                  <a:pt x="68" y="368"/>
                </a:cubicBezTo>
                <a:cubicBezTo>
                  <a:pt x="65" y="336"/>
                  <a:pt x="52" y="315"/>
                  <a:pt x="42" y="286"/>
                </a:cubicBezTo>
                <a:cubicBezTo>
                  <a:pt x="41" y="282"/>
                  <a:pt x="34" y="282"/>
                  <a:pt x="30" y="280"/>
                </a:cubicBezTo>
                <a:cubicBezTo>
                  <a:pt x="26" y="267"/>
                  <a:pt x="20" y="254"/>
                  <a:pt x="8" y="246"/>
                </a:cubicBezTo>
                <a:cubicBezTo>
                  <a:pt x="0" y="222"/>
                  <a:pt x="16" y="198"/>
                  <a:pt x="28" y="180"/>
                </a:cubicBezTo>
                <a:cubicBezTo>
                  <a:pt x="26" y="168"/>
                  <a:pt x="21" y="170"/>
                  <a:pt x="18" y="160"/>
                </a:cubicBezTo>
                <a:cubicBezTo>
                  <a:pt x="21" y="148"/>
                  <a:pt x="22" y="142"/>
                  <a:pt x="34" y="136"/>
                </a:cubicBezTo>
                <a:cubicBezTo>
                  <a:pt x="35" y="131"/>
                  <a:pt x="34" y="124"/>
                  <a:pt x="38" y="120"/>
                </a:cubicBezTo>
                <a:cubicBezTo>
                  <a:pt x="41" y="117"/>
                  <a:pt x="50" y="112"/>
                  <a:pt x="50" y="112"/>
                </a:cubicBezTo>
                <a:cubicBezTo>
                  <a:pt x="59" y="115"/>
                  <a:pt x="55" y="119"/>
                  <a:pt x="64" y="122"/>
                </a:cubicBezTo>
                <a:cubicBezTo>
                  <a:pt x="72" y="134"/>
                  <a:pt x="83" y="138"/>
                  <a:pt x="96" y="142"/>
                </a:cubicBezTo>
                <a:cubicBezTo>
                  <a:pt x="103" y="140"/>
                  <a:pt x="107" y="136"/>
                  <a:pt x="114" y="134"/>
                </a:cubicBezTo>
                <a:cubicBezTo>
                  <a:pt x="120" y="128"/>
                  <a:pt x="126" y="128"/>
                  <a:pt x="132" y="122"/>
                </a:cubicBezTo>
                <a:cubicBezTo>
                  <a:pt x="136" y="118"/>
                  <a:pt x="144" y="110"/>
                  <a:pt x="144" y="110"/>
                </a:cubicBezTo>
                <a:cubicBezTo>
                  <a:pt x="150" y="92"/>
                  <a:pt x="184" y="47"/>
                  <a:pt x="200" y="36"/>
                </a:cubicBezTo>
                <a:cubicBezTo>
                  <a:pt x="209" y="30"/>
                  <a:pt x="223" y="35"/>
                  <a:pt x="234" y="34"/>
                </a:cubicBezTo>
                <a:cubicBezTo>
                  <a:pt x="249" y="24"/>
                  <a:pt x="268" y="33"/>
                  <a:pt x="286" y="30"/>
                </a:cubicBezTo>
                <a:cubicBezTo>
                  <a:pt x="293" y="25"/>
                  <a:pt x="303" y="25"/>
                  <a:pt x="310" y="20"/>
                </a:cubicBezTo>
                <a:cubicBezTo>
                  <a:pt x="326" y="9"/>
                  <a:pt x="338" y="6"/>
                  <a:pt x="356" y="0"/>
                </a:cubicBezTo>
                <a:cubicBezTo>
                  <a:pt x="364" y="2"/>
                  <a:pt x="369" y="6"/>
                  <a:pt x="376" y="8"/>
                </a:cubicBezTo>
                <a:cubicBezTo>
                  <a:pt x="383" y="15"/>
                  <a:pt x="389" y="15"/>
                  <a:pt x="398" y="18"/>
                </a:cubicBezTo>
                <a:cubicBezTo>
                  <a:pt x="402" y="25"/>
                  <a:pt x="408" y="30"/>
                  <a:pt x="414" y="3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reeform 47"/>
          <p:cNvSpPr>
            <a:spLocks/>
          </p:cNvSpPr>
          <p:nvPr/>
        </p:nvSpPr>
        <p:spPr bwMode="auto">
          <a:xfrm>
            <a:off x="2601913" y="3113311"/>
            <a:ext cx="1212850" cy="1100137"/>
          </a:xfrm>
          <a:custGeom>
            <a:avLst/>
            <a:gdLst>
              <a:gd name="T0" fmla="*/ 2147483647 w 634"/>
              <a:gd name="T1" fmla="*/ 2147483647 h 626"/>
              <a:gd name="T2" fmla="*/ 2147483647 w 634"/>
              <a:gd name="T3" fmla="*/ 2147483647 h 626"/>
              <a:gd name="T4" fmla="*/ 2147483647 w 634"/>
              <a:gd name="T5" fmla="*/ 2147483647 h 626"/>
              <a:gd name="T6" fmla="*/ 2147483647 w 634"/>
              <a:gd name="T7" fmla="*/ 2147483647 h 626"/>
              <a:gd name="T8" fmla="*/ 2147483647 w 634"/>
              <a:gd name="T9" fmla="*/ 2147483647 h 626"/>
              <a:gd name="T10" fmla="*/ 2147483647 w 634"/>
              <a:gd name="T11" fmla="*/ 2147483647 h 626"/>
              <a:gd name="T12" fmla="*/ 2147483647 w 634"/>
              <a:gd name="T13" fmla="*/ 2147483647 h 626"/>
              <a:gd name="T14" fmla="*/ 2147483647 w 634"/>
              <a:gd name="T15" fmla="*/ 2147483647 h 626"/>
              <a:gd name="T16" fmla="*/ 2147483647 w 634"/>
              <a:gd name="T17" fmla="*/ 2147483647 h 626"/>
              <a:gd name="T18" fmla="*/ 2147483647 w 634"/>
              <a:gd name="T19" fmla="*/ 2147483647 h 626"/>
              <a:gd name="T20" fmla="*/ 2147483647 w 634"/>
              <a:gd name="T21" fmla="*/ 2147483647 h 626"/>
              <a:gd name="T22" fmla="*/ 2147483647 w 634"/>
              <a:gd name="T23" fmla="*/ 2147483647 h 626"/>
              <a:gd name="T24" fmla="*/ 2147483647 w 634"/>
              <a:gd name="T25" fmla="*/ 2147483647 h 626"/>
              <a:gd name="T26" fmla="*/ 2147483647 w 634"/>
              <a:gd name="T27" fmla="*/ 2147483647 h 626"/>
              <a:gd name="T28" fmla="*/ 2147483647 w 634"/>
              <a:gd name="T29" fmla="*/ 2147483647 h 626"/>
              <a:gd name="T30" fmla="*/ 2147483647 w 634"/>
              <a:gd name="T31" fmla="*/ 2147483647 h 626"/>
              <a:gd name="T32" fmla="*/ 2147483647 w 634"/>
              <a:gd name="T33" fmla="*/ 2147483647 h 626"/>
              <a:gd name="T34" fmla="*/ 2147483647 w 634"/>
              <a:gd name="T35" fmla="*/ 2147483647 h 626"/>
              <a:gd name="T36" fmla="*/ 2147483647 w 634"/>
              <a:gd name="T37" fmla="*/ 2147483647 h 626"/>
              <a:gd name="T38" fmla="*/ 2147483647 w 634"/>
              <a:gd name="T39" fmla="*/ 2147483647 h 626"/>
              <a:gd name="T40" fmla="*/ 2147483647 w 634"/>
              <a:gd name="T41" fmla="*/ 2147483647 h 626"/>
              <a:gd name="T42" fmla="*/ 2147483647 w 634"/>
              <a:gd name="T43" fmla="*/ 2147483647 h 626"/>
              <a:gd name="T44" fmla="*/ 2147483647 w 634"/>
              <a:gd name="T45" fmla="*/ 2147483647 h 626"/>
              <a:gd name="T46" fmla="*/ 2147483647 w 634"/>
              <a:gd name="T47" fmla="*/ 2147483647 h 626"/>
              <a:gd name="T48" fmla="*/ 2147483647 w 634"/>
              <a:gd name="T49" fmla="*/ 2147483647 h 626"/>
              <a:gd name="T50" fmla="*/ 2147483647 w 634"/>
              <a:gd name="T51" fmla="*/ 2147483647 h 626"/>
              <a:gd name="T52" fmla="*/ 2147483647 w 634"/>
              <a:gd name="T53" fmla="*/ 2147483647 h 626"/>
              <a:gd name="T54" fmla="*/ 2147483647 w 634"/>
              <a:gd name="T55" fmla="*/ 2147483647 h 626"/>
              <a:gd name="T56" fmla="*/ 2147483647 w 634"/>
              <a:gd name="T57" fmla="*/ 2147483647 h 626"/>
              <a:gd name="T58" fmla="*/ 2147483647 w 634"/>
              <a:gd name="T59" fmla="*/ 2147483647 h 626"/>
              <a:gd name="T60" fmla="*/ 2147483647 w 634"/>
              <a:gd name="T61" fmla="*/ 2147483647 h 626"/>
              <a:gd name="T62" fmla="*/ 2147483647 w 634"/>
              <a:gd name="T63" fmla="*/ 2147483647 h 626"/>
              <a:gd name="T64" fmla="*/ 2147483647 w 634"/>
              <a:gd name="T65" fmla="*/ 2147483647 h 626"/>
              <a:gd name="T66" fmla="*/ 2147483647 w 634"/>
              <a:gd name="T67" fmla="*/ 2147483647 h 626"/>
              <a:gd name="T68" fmla="*/ 2147483647 w 634"/>
              <a:gd name="T69" fmla="*/ 2147483647 h 626"/>
              <a:gd name="T70" fmla="*/ 2147483647 w 634"/>
              <a:gd name="T71" fmla="*/ 2147483647 h 626"/>
              <a:gd name="T72" fmla="*/ 2147483647 w 634"/>
              <a:gd name="T73" fmla="*/ 2147483647 h 626"/>
              <a:gd name="T74" fmla="*/ 2147483647 w 634"/>
              <a:gd name="T75" fmla="*/ 2147483647 h 626"/>
              <a:gd name="T76" fmla="*/ 2147483647 w 634"/>
              <a:gd name="T77" fmla="*/ 2147483647 h 626"/>
              <a:gd name="T78" fmla="*/ 2147483647 w 634"/>
              <a:gd name="T79" fmla="*/ 2147483647 h 626"/>
              <a:gd name="T80" fmla="*/ 2147483647 w 634"/>
              <a:gd name="T81" fmla="*/ 2147483647 h 626"/>
              <a:gd name="T82" fmla="*/ 2147483647 w 634"/>
              <a:gd name="T83" fmla="*/ 2147483647 h 626"/>
              <a:gd name="T84" fmla="*/ 2147483647 w 634"/>
              <a:gd name="T85" fmla="*/ 2147483647 h 6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34"/>
              <a:gd name="T130" fmla="*/ 0 h 626"/>
              <a:gd name="T131" fmla="*/ 634 w 634"/>
              <a:gd name="T132" fmla="*/ 626 h 62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34" h="626">
                <a:moveTo>
                  <a:pt x="90" y="50"/>
                </a:moveTo>
                <a:cubicBezTo>
                  <a:pt x="89" y="48"/>
                  <a:pt x="87" y="46"/>
                  <a:pt x="88" y="44"/>
                </a:cubicBezTo>
                <a:cubicBezTo>
                  <a:pt x="91" y="40"/>
                  <a:pt x="100" y="36"/>
                  <a:pt x="100" y="36"/>
                </a:cubicBezTo>
                <a:cubicBezTo>
                  <a:pt x="109" y="22"/>
                  <a:pt x="124" y="23"/>
                  <a:pt x="140" y="22"/>
                </a:cubicBezTo>
                <a:cubicBezTo>
                  <a:pt x="150" y="19"/>
                  <a:pt x="159" y="22"/>
                  <a:pt x="170" y="20"/>
                </a:cubicBezTo>
                <a:cubicBezTo>
                  <a:pt x="194" y="23"/>
                  <a:pt x="219" y="21"/>
                  <a:pt x="244" y="22"/>
                </a:cubicBezTo>
                <a:cubicBezTo>
                  <a:pt x="252" y="27"/>
                  <a:pt x="260" y="27"/>
                  <a:pt x="268" y="32"/>
                </a:cubicBezTo>
                <a:cubicBezTo>
                  <a:pt x="283" y="30"/>
                  <a:pt x="296" y="27"/>
                  <a:pt x="312" y="26"/>
                </a:cubicBezTo>
                <a:cubicBezTo>
                  <a:pt x="314" y="19"/>
                  <a:pt x="313" y="19"/>
                  <a:pt x="320" y="16"/>
                </a:cubicBezTo>
                <a:cubicBezTo>
                  <a:pt x="324" y="14"/>
                  <a:pt x="332" y="12"/>
                  <a:pt x="332" y="12"/>
                </a:cubicBezTo>
                <a:cubicBezTo>
                  <a:pt x="340" y="0"/>
                  <a:pt x="349" y="4"/>
                  <a:pt x="362" y="6"/>
                </a:cubicBezTo>
                <a:cubicBezTo>
                  <a:pt x="380" y="18"/>
                  <a:pt x="374" y="27"/>
                  <a:pt x="388" y="36"/>
                </a:cubicBezTo>
                <a:cubicBezTo>
                  <a:pt x="393" y="52"/>
                  <a:pt x="396" y="69"/>
                  <a:pt x="402" y="86"/>
                </a:cubicBezTo>
                <a:cubicBezTo>
                  <a:pt x="410" y="83"/>
                  <a:pt x="413" y="85"/>
                  <a:pt x="420" y="90"/>
                </a:cubicBezTo>
                <a:cubicBezTo>
                  <a:pt x="433" y="87"/>
                  <a:pt x="426" y="90"/>
                  <a:pt x="436" y="76"/>
                </a:cubicBezTo>
                <a:cubicBezTo>
                  <a:pt x="442" y="67"/>
                  <a:pt x="457" y="66"/>
                  <a:pt x="466" y="60"/>
                </a:cubicBezTo>
                <a:cubicBezTo>
                  <a:pt x="469" y="56"/>
                  <a:pt x="471" y="52"/>
                  <a:pt x="474" y="48"/>
                </a:cubicBezTo>
                <a:cubicBezTo>
                  <a:pt x="476" y="44"/>
                  <a:pt x="486" y="44"/>
                  <a:pt x="486" y="44"/>
                </a:cubicBezTo>
                <a:cubicBezTo>
                  <a:pt x="490" y="26"/>
                  <a:pt x="494" y="36"/>
                  <a:pt x="498" y="48"/>
                </a:cubicBezTo>
                <a:cubicBezTo>
                  <a:pt x="499" y="50"/>
                  <a:pt x="502" y="51"/>
                  <a:pt x="504" y="52"/>
                </a:cubicBezTo>
                <a:cubicBezTo>
                  <a:pt x="513" y="79"/>
                  <a:pt x="535" y="99"/>
                  <a:pt x="542" y="126"/>
                </a:cubicBezTo>
                <a:cubicBezTo>
                  <a:pt x="540" y="137"/>
                  <a:pt x="541" y="142"/>
                  <a:pt x="530" y="146"/>
                </a:cubicBezTo>
                <a:cubicBezTo>
                  <a:pt x="522" y="158"/>
                  <a:pt x="530" y="176"/>
                  <a:pt x="542" y="184"/>
                </a:cubicBezTo>
                <a:cubicBezTo>
                  <a:pt x="543" y="186"/>
                  <a:pt x="542" y="189"/>
                  <a:pt x="544" y="190"/>
                </a:cubicBezTo>
                <a:cubicBezTo>
                  <a:pt x="547" y="192"/>
                  <a:pt x="556" y="194"/>
                  <a:pt x="556" y="194"/>
                </a:cubicBezTo>
                <a:cubicBezTo>
                  <a:pt x="559" y="198"/>
                  <a:pt x="561" y="202"/>
                  <a:pt x="564" y="206"/>
                </a:cubicBezTo>
                <a:cubicBezTo>
                  <a:pt x="566" y="210"/>
                  <a:pt x="568" y="218"/>
                  <a:pt x="568" y="218"/>
                </a:cubicBezTo>
                <a:cubicBezTo>
                  <a:pt x="566" y="233"/>
                  <a:pt x="563" y="229"/>
                  <a:pt x="556" y="240"/>
                </a:cubicBezTo>
                <a:cubicBezTo>
                  <a:pt x="553" y="256"/>
                  <a:pt x="545" y="260"/>
                  <a:pt x="538" y="274"/>
                </a:cubicBezTo>
                <a:cubicBezTo>
                  <a:pt x="535" y="281"/>
                  <a:pt x="534" y="289"/>
                  <a:pt x="532" y="296"/>
                </a:cubicBezTo>
                <a:cubicBezTo>
                  <a:pt x="534" y="297"/>
                  <a:pt x="536" y="298"/>
                  <a:pt x="538" y="300"/>
                </a:cubicBezTo>
                <a:cubicBezTo>
                  <a:pt x="539" y="302"/>
                  <a:pt x="538" y="305"/>
                  <a:pt x="540" y="306"/>
                </a:cubicBezTo>
                <a:cubicBezTo>
                  <a:pt x="545" y="310"/>
                  <a:pt x="553" y="310"/>
                  <a:pt x="558" y="314"/>
                </a:cubicBezTo>
                <a:cubicBezTo>
                  <a:pt x="567" y="328"/>
                  <a:pt x="567" y="344"/>
                  <a:pt x="584" y="350"/>
                </a:cubicBezTo>
                <a:cubicBezTo>
                  <a:pt x="589" y="358"/>
                  <a:pt x="584" y="373"/>
                  <a:pt x="574" y="376"/>
                </a:cubicBezTo>
                <a:cubicBezTo>
                  <a:pt x="573" y="377"/>
                  <a:pt x="567" y="385"/>
                  <a:pt x="568" y="388"/>
                </a:cubicBezTo>
                <a:cubicBezTo>
                  <a:pt x="571" y="396"/>
                  <a:pt x="592" y="398"/>
                  <a:pt x="592" y="398"/>
                </a:cubicBezTo>
                <a:cubicBezTo>
                  <a:pt x="599" y="408"/>
                  <a:pt x="595" y="424"/>
                  <a:pt x="606" y="428"/>
                </a:cubicBezTo>
                <a:cubicBezTo>
                  <a:pt x="611" y="435"/>
                  <a:pt x="617" y="443"/>
                  <a:pt x="624" y="448"/>
                </a:cubicBezTo>
                <a:cubicBezTo>
                  <a:pt x="627" y="457"/>
                  <a:pt x="630" y="462"/>
                  <a:pt x="632" y="472"/>
                </a:cubicBezTo>
                <a:cubicBezTo>
                  <a:pt x="631" y="478"/>
                  <a:pt x="630" y="484"/>
                  <a:pt x="630" y="490"/>
                </a:cubicBezTo>
                <a:cubicBezTo>
                  <a:pt x="630" y="494"/>
                  <a:pt x="634" y="502"/>
                  <a:pt x="634" y="502"/>
                </a:cubicBezTo>
                <a:cubicBezTo>
                  <a:pt x="620" y="511"/>
                  <a:pt x="617" y="531"/>
                  <a:pt x="604" y="540"/>
                </a:cubicBezTo>
                <a:cubicBezTo>
                  <a:pt x="600" y="545"/>
                  <a:pt x="596" y="558"/>
                  <a:pt x="596" y="558"/>
                </a:cubicBezTo>
                <a:cubicBezTo>
                  <a:pt x="604" y="570"/>
                  <a:pt x="597" y="570"/>
                  <a:pt x="584" y="572"/>
                </a:cubicBezTo>
                <a:cubicBezTo>
                  <a:pt x="570" y="586"/>
                  <a:pt x="576" y="609"/>
                  <a:pt x="554" y="616"/>
                </a:cubicBezTo>
                <a:cubicBezTo>
                  <a:pt x="545" y="614"/>
                  <a:pt x="535" y="613"/>
                  <a:pt x="526" y="610"/>
                </a:cubicBezTo>
                <a:cubicBezTo>
                  <a:pt x="521" y="611"/>
                  <a:pt x="517" y="612"/>
                  <a:pt x="512" y="612"/>
                </a:cubicBezTo>
                <a:cubicBezTo>
                  <a:pt x="509" y="612"/>
                  <a:pt x="518" y="608"/>
                  <a:pt x="520" y="610"/>
                </a:cubicBezTo>
                <a:cubicBezTo>
                  <a:pt x="522" y="611"/>
                  <a:pt x="516" y="616"/>
                  <a:pt x="518" y="616"/>
                </a:cubicBezTo>
                <a:cubicBezTo>
                  <a:pt x="523" y="615"/>
                  <a:pt x="530" y="613"/>
                  <a:pt x="530" y="608"/>
                </a:cubicBezTo>
                <a:cubicBezTo>
                  <a:pt x="530" y="604"/>
                  <a:pt x="522" y="611"/>
                  <a:pt x="518" y="612"/>
                </a:cubicBezTo>
                <a:cubicBezTo>
                  <a:pt x="516" y="613"/>
                  <a:pt x="524" y="610"/>
                  <a:pt x="524" y="610"/>
                </a:cubicBezTo>
                <a:cubicBezTo>
                  <a:pt x="525" y="608"/>
                  <a:pt x="530" y="606"/>
                  <a:pt x="528" y="604"/>
                </a:cubicBezTo>
                <a:cubicBezTo>
                  <a:pt x="526" y="602"/>
                  <a:pt x="524" y="607"/>
                  <a:pt x="522" y="608"/>
                </a:cubicBezTo>
                <a:cubicBezTo>
                  <a:pt x="516" y="611"/>
                  <a:pt x="504" y="614"/>
                  <a:pt x="504" y="614"/>
                </a:cubicBezTo>
                <a:cubicBezTo>
                  <a:pt x="499" y="621"/>
                  <a:pt x="495" y="621"/>
                  <a:pt x="488" y="626"/>
                </a:cubicBezTo>
                <a:cubicBezTo>
                  <a:pt x="472" y="622"/>
                  <a:pt x="482" y="602"/>
                  <a:pt x="470" y="590"/>
                </a:cubicBezTo>
                <a:cubicBezTo>
                  <a:pt x="463" y="583"/>
                  <a:pt x="443" y="575"/>
                  <a:pt x="434" y="572"/>
                </a:cubicBezTo>
                <a:cubicBezTo>
                  <a:pt x="423" y="574"/>
                  <a:pt x="413" y="576"/>
                  <a:pt x="404" y="582"/>
                </a:cubicBezTo>
                <a:cubicBezTo>
                  <a:pt x="398" y="592"/>
                  <a:pt x="395" y="604"/>
                  <a:pt x="386" y="610"/>
                </a:cubicBezTo>
                <a:cubicBezTo>
                  <a:pt x="378" y="599"/>
                  <a:pt x="375" y="600"/>
                  <a:pt x="360" y="598"/>
                </a:cubicBezTo>
                <a:cubicBezTo>
                  <a:pt x="359" y="596"/>
                  <a:pt x="358" y="592"/>
                  <a:pt x="356" y="592"/>
                </a:cubicBezTo>
                <a:cubicBezTo>
                  <a:pt x="339" y="590"/>
                  <a:pt x="349" y="598"/>
                  <a:pt x="338" y="600"/>
                </a:cubicBezTo>
                <a:cubicBezTo>
                  <a:pt x="331" y="602"/>
                  <a:pt x="323" y="601"/>
                  <a:pt x="316" y="602"/>
                </a:cubicBezTo>
                <a:cubicBezTo>
                  <a:pt x="304" y="606"/>
                  <a:pt x="304" y="597"/>
                  <a:pt x="294" y="594"/>
                </a:cubicBezTo>
                <a:cubicBezTo>
                  <a:pt x="276" y="567"/>
                  <a:pt x="253" y="563"/>
                  <a:pt x="222" y="560"/>
                </a:cubicBezTo>
                <a:cubicBezTo>
                  <a:pt x="211" y="553"/>
                  <a:pt x="211" y="548"/>
                  <a:pt x="202" y="542"/>
                </a:cubicBezTo>
                <a:cubicBezTo>
                  <a:pt x="198" y="536"/>
                  <a:pt x="186" y="528"/>
                  <a:pt x="186" y="528"/>
                </a:cubicBezTo>
                <a:cubicBezTo>
                  <a:pt x="178" y="515"/>
                  <a:pt x="188" y="528"/>
                  <a:pt x="168" y="520"/>
                </a:cubicBezTo>
                <a:cubicBezTo>
                  <a:pt x="164" y="518"/>
                  <a:pt x="156" y="512"/>
                  <a:pt x="156" y="512"/>
                </a:cubicBezTo>
                <a:cubicBezTo>
                  <a:pt x="147" y="484"/>
                  <a:pt x="115" y="482"/>
                  <a:pt x="90" y="480"/>
                </a:cubicBezTo>
                <a:cubicBezTo>
                  <a:pt x="84" y="478"/>
                  <a:pt x="78" y="476"/>
                  <a:pt x="72" y="474"/>
                </a:cubicBezTo>
                <a:cubicBezTo>
                  <a:pt x="70" y="473"/>
                  <a:pt x="66" y="472"/>
                  <a:pt x="66" y="472"/>
                </a:cubicBezTo>
                <a:cubicBezTo>
                  <a:pt x="59" y="450"/>
                  <a:pt x="71" y="483"/>
                  <a:pt x="58" y="462"/>
                </a:cubicBezTo>
                <a:cubicBezTo>
                  <a:pt x="50" y="449"/>
                  <a:pt x="54" y="430"/>
                  <a:pt x="36" y="424"/>
                </a:cubicBezTo>
                <a:cubicBezTo>
                  <a:pt x="19" y="426"/>
                  <a:pt x="10" y="429"/>
                  <a:pt x="4" y="412"/>
                </a:cubicBezTo>
                <a:cubicBezTo>
                  <a:pt x="1" y="394"/>
                  <a:pt x="4" y="378"/>
                  <a:pt x="8" y="360"/>
                </a:cubicBezTo>
                <a:cubicBezTo>
                  <a:pt x="8" y="346"/>
                  <a:pt x="0" y="294"/>
                  <a:pt x="22" y="280"/>
                </a:cubicBezTo>
                <a:cubicBezTo>
                  <a:pt x="25" y="261"/>
                  <a:pt x="21" y="261"/>
                  <a:pt x="40" y="258"/>
                </a:cubicBezTo>
                <a:cubicBezTo>
                  <a:pt x="46" y="241"/>
                  <a:pt x="49" y="234"/>
                  <a:pt x="66" y="230"/>
                </a:cubicBezTo>
                <a:cubicBezTo>
                  <a:pt x="74" y="224"/>
                  <a:pt x="82" y="221"/>
                  <a:pt x="90" y="216"/>
                </a:cubicBezTo>
                <a:cubicBezTo>
                  <a:pt x="91" y="214"/>
                  <a:pt x="91" y="212"/>
                  <a:pt x="92" y="210"/>
                </a:cubicBezTo>
                <a:cubicBezTo>
                  <a:pt x="93" y="208"/>
                  <a:pt x="95" y="206"/>
                  <a:pt x="96" y="204"/>
                </a:cubicBezTo>
                <a:cubicBezTo>
                  <a:pt x="98" y="200"/>
                  <a:pt x="100" y="192"/>
                  <a:pt x="100" y="192"/>
                </a:cubicBezTo>
                <a:cubicBezTo>
                  <a:pt x="103" y="141"/>
                  <a:pt x="90" y="101"/>
                  <a:pt x="90" y="5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reeform 48"/>
          <p:cNvSpPr>
            <a:spLocks/>
          </p:cNvSpPr>
          <p:nvPr/>
        </p:nvSpPr>
        <p:spPr bwMode="auto">
          <a:xfrm>
            <a:off x="1401763" y="2792636"/>
            <a:ext cx="757237" cy="1131887"/>
          </a:xfrm>
          <a:custGeom>
            <a:avLst/>
            <a:gdLst>
              <a:gd name="T0" fmla="*/ 2147483647 w 395"/>
              <a:gd name="T1" fmla="*/ 2147483647 h 646"/>
              <a:gd name="T2" fmla="*/ 2147483647 w 395"/>
              <a:gd name="T3" fmla="*/ 2147483647 h 646"/>
              <a:gd name="T4" fmla="*/ 2147483647 w 395"/>
              <a:gd name="T5" fmla="*/ 2147483647 h 646"/>
              <a:gd name="T6" fmla="*/ 2147483647 w 395"/>
              <a:gd name="T7" fmla="*/ 2147483647 h 646"/>
              <a:gd name="T8" fmla="*/ 2147483647 w 395"/>
              <a:gd name="T9" fmla="*/ 2147483647 h 646"/>
              <a:gd name="T10" fmla="*/ 2147483647 w 395"/>
              <a:gd name="T11" fmla="*/ 2147483647 h 646"/>
              <a:gd name="T12" fmla="*/ 2147483647 w 395"/>
              <a:gd name="T13" fmla="*/ 2147483647 h 646"/>
              <a:gd name="T14" fmla="*/ 2147483647 w 395"/>
              <a:gd name="T15" fmla="*/ 2147483647 h 646"/>
              <a:gd name="T16" fmla="*/ 2147483647 w 395"/>
              <a:gd name="T17" fmla="*/ 0 h 646"/>
              <a:gd name="T18" fmla="*/ 2147483647 w 395"/>
              <a:gd name="T19" fmla="*/ 2147483647 h 646"/>
              <a:gd name="T20" fmla="*/ 2147483647 w 395"/>
              <a:gd name="T21" fmla="*/ 2147483647 h 646"/>
              <a:gd name="T22" fmla="*/ 2147483647 w 395"/>
              <a:gd name="T23" fmla="*/ 2147483647 h 646"/>
              <a:gd name="T24" fmla="*/ 2147483647 w 395"/>
              <a:gd name="T25" fmla="*/ 2147483647 h 646"/>
              <a:gd name="T26" fmla="*/ 2147483647 w 395"/>
              <a:gd name="T27" fmla="*/ 2147483647 h 646"/>
              <a:gd name="T28" fmla="*/ 2147483647 w 395"/>
              <a:gd name="T29" fmla="*/ 2147483647 h 646"/>
              <a:gd name="T30" fmla="*/ 2147483647 w 395"/>
              <a:gd name="T31" fmla="*/ 2147483647 h 646"/>
              <a:gd name="T32" fmla="*/ 2147483647 w 395"/>
              <a:gd name="T33" fmla="*/ 2147483647 h 646"/>
              <a:gd name="T34" fmla="*/ 2147483647 w 395"/>
              <a:gd name="T35" fmla="*/ 2147483647 h 646"/>
              <a:gd name="T36" fmla="*/ 2147483647 w 395"/>
              <a:gd name="T37" fmla="*/ 2147483647 h 646"/>
              <a:gd name="T38" fmla="*/ 2147483647 w 395"/>
              <a:gd name="T39" fmla="*/ 2147483647 h 646"/>
              <a:gd name="T40" fmla="*/ 2147483647 w 395"/>
              <a:gd name="T41" fmla="*/ 2147483647 h 646"/>
              <a:gd name="T42" fmla="*/ 2147483647 w 395"/>
              <a:gd name="T43" fmla="*/ 2147483647 h 646"/>
              <a:gd name="T44" fmla="*/ 2147483647 w 395"/>
              <a:gd name="T45" fmla="*/ 2147483647 h 646"/>
              <a:gd name="T46" fmla="*/ 2147483647 w 395"/>
              <a:gd name="T47" fmla="*/ 2147483647 h 646"/>
              <a:gd name="T48" fmla="*/ 2147483647 w 395"/>
              <a:gd name="T49" fmla="*/ 2147483647 h 646"/>
              <a:gd name="T50" fmla="*/ 2147483647 w 395"/>
              <a:gd name="T51" fmla="*/ 2147483647 h 646"/>
              <a:gd name="T52" fmla="*/ 2147483647 w 395"/>
              <a:gd name="T53" fmla="*/ 2147483647 h 646"/>
              <a:gd name="T54" fmla="*/ 2147483647 w 395"/>
              <a:gd name="T55" fmla="*/ 2147483647 h 646"/>
              <a:gd name="T56" fmla="*/ 2147483647 w 395"/>
              <a:gd name="T57" fmla="*/ 2147483647 h 646"/>
              <a:gd name="T58" fmla="*/ 2147483647 w 395"/>
              <a:gd name="T59" fmla="*/ 2147483647 h 646"/>
              <a:gd name="T60" fmla="*/ 2147483647 w 395"/>
              <a:gd name="T61" fmla="*/ 2147483647 h 646"/>
              <a:gd name="T62" fmla="*/ 2147483647 w 395"/>
              <a:gd name="T63" fmla="*/ 2147483647 h 646"/>
              <a:gd name="T64" fmla="*/ 2147483647 w 395"/>
              <a:gd name="T65" fmla="*/ 2147483647 h 646"/>
              <a:gd name="T66" fmla="*/ 2147483647 w 395"/>
              <a:gd name="T67" fmla="*/ 2147483647 h 646"/>
              <a:gd name="T68" fmla="*/ 2147483647 w 395"/>
              <a:gd name="T69" fmla="*/ 2147483647 h 646"/>
              <a:gd name="T70" fmla="*/ 2147483647 w 395"/>
              <a:gd name="T71" fmla="*/ 2147483647 h 646"/>
              <a:gd name="T72" fmla="*/ 2147483647 w 395"/>
              <a:gd name="T73" fmla="*/ 2147483647 h 646"/>
              <a:gd name="T74" fmla="*/ 2147483647 w 395"/>
              <a:gd name="T75" fmla="*/ 2147483647 h 646"/>
              <a:gd name="T76" fmla="*/ 2147483647 w 395"/>
              <a:gd name="T77" fmla="*/ 2147483647 h 646"/>
              <a:gd name="T78" fmla="*/ 2147483647 w 395"/>
              <a:gd name="T79" fmla="*/ 2147483647 h 646"/>
              <a:gd name="T80" fmla="*/ 2147483647 w 395"/>
              <a:gd name="T81" fmla="*/ 2147483647 h 646"/>
              <a:gd name="T82" fmla="*/ 2147483647 w 395"/>
              <a:gd name="T83" fmla="*/ 2147483647 h 646"/>
              <a:gd name="T84" fmla="*/ 2147483647 w 395"/>
              <a:gd name="T85" fmla="*/ 2147483647 h 646"/>
              <a:gd name="T86" fmla="*/ 2147483647 w 395"/>
              <a:gd name="T87" fmla="*/ 2147483647 h 646"/>
              <a:gd name="T88" fmla="*/ 2147483647 w 395"/>
              <a:gd name="T89" fmla="*/ 2147483647 h 646"/>
              <a:gd name="T90" fmla="*/ 2147483647 w 395"/>
              <a:gd name="T91" fmla="*/ 2147483647 h 646"/>
              <a:gd name="T92" fmla="*/ 2147483647 w 395"/>
              <a:gd name="T93" fmla="*/ 2147483647 h 646"/>
              <a:gd name="T94" fmla="*/ 2147483647 w 395"/>
              <a:gd name="T95" fmla="*/ 2147483647 h 646"/>
              <a:gd name="T96" fmla="*/ 2147483647 w 395"/>
              <a:gd name="T97" fmla="*/ 2147483647 h 64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95"/>
              <a:gd name="T148" fmla="*/ 0 h 646"/>
              <a:gd name="T149" fmla="*/ 395 w 395"/>
              <a:gd name="T150" fmla="*/ 646 h 64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95" h="646">
                <a:moveTo>
                  <a:pt x="151" y="142"/>
                </a:moveTo>
                <a:cubicBezTo>
                  <a:pt x="154" y="134"/>
                  <a:pt x="159" y="134"/>
                  <a:pt x="163" y="126"/>
                </a:cubicBezTo>
                <a:cubicBezTo>
                  <a:pt x="168" y="116"/>
                  <a:pt x="167" y="106"/>
                  <a:pt x="173" y="96"/>
                </a:cubicBezTo>
                <a:cubicBezTo>
                  <a:pt x="176" y="84"/>
                  <a:pt x="182" y="72"/>
                  <a:pt x="195" y="68"/>
                </a:cubicBezTo>
                <a:cubicBezTo>
                  <a:pt x="199" y="67"/>
                  <a:pt x="207" y="64"/>
                  <a:pt x="207" y="64"/>
                </a:cubicBezTo>
                <a:cubicBezTo>
                  <a:pt x="218" y="67"/>
                  <a:pt x="218" y="68"/>
                  <a:pt x="227" y="64"/>
                </a:cubicBezTo>
                <a:cubicBezTo>
                  <a:pt x="233" y="61"/>
                  <a:pt x="245" y="58"/>
                  <a:pt x="245" y="58"/>
                </a:cubicBezTo>
                <a:cubicBezTo>
                  <a:pt x="251" y="41"/>
                  <a:pt x="272" y="16"/>
                  <a:pt x="287" y="6"/>
                </a:cubicBezTo>
                <a:cubicBezTo>
                  <a:pt x="310" y="8"/>
                  <a:pt x="324" y="7"/>
                  <a:pt x="345" y="0"/>
                </a:cubicBezTo>
                <a:cubicBezTo>
                  <a:pt x="353" y="12"/>
                  <a:pt x="364" y="39"/>
                  <a:pt x="379" y="44"/>
                </a:cubicBezTo>
                <a:cubicBezTo>
                  <a:pt x="375" y="50"/>
                  <a:pt x="373" y="56"/>
                  <a:pt x="369" y="62"/>
                </a:cubicBezTo>
                <a:cubicBezTo>
                  <a:pt x="367" y="91"/>
                  <a:pt x="361" y="110"/>
                  <a:pt x="341" y="130"/>
                </a:cubicBezTo>
                <a:cubicBezTo>
                  <a:pt x="339" y="136"/>
                  <a:pt x="343" y="148"/>
                  <a:pt x="343" y="148"/>
                </a:cubicBezTo>
                <a:cubicBezTo>
                  <a:pt x="341" y="173"/>
                  <a:pt x="345" y="162"/>
                  <a:pt x="333" y="180"/>
                </a:cubicBezTo>
                <a:cubicBezTo>
                  <a:pt x="331" y="184"/>
                  <a:pt x="329" y="192"/>
                  <a:pt x="329" y="192"/>
                </a:cubicBezTo>
                <a:cubicBezTo>
                  <a:pt x="331" y="206"/>
                  <a:pt x="337" y="218"/>
                  <a:pt x="349" y="226"/>
                </a:cubicBezTo>
                <a:cubicBezTo>
                  <a:pt x="355" y="245"/>
                  <a:pt x="358" y="234"/>
                  <a:pt x="353" y="266"/>
                </a:cubicBezTo>
                <a:cubicBezTo>
                  <a:pt x="352" y="270"/>
                  <a:pt x="349" y="278"/>
                  <a:pt x="349" y="278"/>
                </a:cubicBezTo>
                <a:cubicBezTo>
                  <a:pt x="350" y="291"/>
                  <a:pt x="349" y="303"/>
                  <a:pt x="351" y="316"/>
                </a:cubicBezTo>
                <a:cubicBezTo>
                  <a:pt x="352" y="324"/>
                  <a:pt x="359" y="338"/>
                  <a:pt x="359" y="338"/>
                </a:cubicBezTo>
                <a:cubicBezTo>
                  <a:pt x="356" y="371"/>
                  <a:pt x="347" y="404"/>
                  <a:pt x="339" y="436"/>
                </a:cubicBezTo>
                <a:cubicBezTo>
                  <a:pt x="341" y="451"/>
                  <a:pt x="340" y="466"/>
                  <a:pt x="345" y="480"/>
                </a:cubicBezTo>
                <a:cubicBezTo>
                  <a:pt x="347" y="497"/>
                  <a:pt x="350" y="520"/>
                  <a:pt x="359" y="534"/>
                </a:cubicBezTo>
                <a:cubicBezTo>
                  <a:pt x="361" y="562"/>
                  <a:pt x="355" y="583"/>
                  <a:pt x="369" y="604"/>
                </a:cubicBezTo>
                <a:cubicBezTo>
                  <a:pt x="363" y="613"/>
                  <a:pt x="368" y="615"/>
                  <a:pt x="377" y="612"/>
                </a:cubicBezTo>
                <a:cubicBezTo>
                  <a:pt x="384" y="617"/>
                  <a:pt x="384" y="621"/>
                  <a:pt x="391" y="626"/>
                </a:cubicBezTo>
                <a:cubicBezTo>
                  <a:pt x="395" y="637"/>
                  <a:pt x="395" y="643"/>
                  <a:pt x="383" y="646"/>
                </a:cubicBezTo>
                <a:cubicBezTo>
                  <a:pt x="368" y="642"/>
                  <a:pt x="369" y="632"/>
                  <a:pt x="357" y="624"/>
                </a:cubicBezTo>
                <a:cubicBezTo>
                  <a:pt x="353" y="635"/>
                  <a:pt x="355" y="641"/>
                  <a:pt x="345" y="644"/>
                </a:cubicBezTo>
                <a:cubicBezTo>
                  <a:pt x="330" y="641"/>
                  <a:pt x="331" y="632"/>
                  <a:pt x="339" y="620"/>
                </a:cubicBezTo>
                <a:cubicBezTo>
                  <a:pt x="335" y="603"/>
                  <a:pt x="322" y="616"/>
                  <a:pt x="311" y="620"/>
                </a:cubicBezTo>
                <a:cubicBezTo>
                  <a:pt x="286" y="616"/>
                  <a:pt x="303" y="605"/>
                  <a:pt x="281" y="598"/>
                </a:cubicBezTo>
                <a:cubicBezTo>
                  <a:pt x="264" y="592"/>
                  <a:pt x="249" y="590"/>
                  <a:pt x="231" y="588"/>
                </a:cubicBezTo>
                <a:cubicBezTo>
                  <a:pt x="227" y="576"/>
                  <a:pt x="234" y="557"/>
                  <a:pt x="225" y="548"/>
                </a:cubicBezTo>
                <a:cubicBezTo>
                  <a:pt x="216" y="539"/>
                  <a:pt x="199" y="536"/>
                  <a:pt x="187" y="534"/>
                </a:cubicBezTo>
                <a:cubicBezTo>
                  <a:pt x="172" y="529"/>
                  <a:pt x="165" y="545"/>
                  <a:pt x="151" y="550"/>
                </a:cubicBezTo>
                <a:cubicBezTo>
                  <a:pt x="140" y="546"/>
                  <a:pt x="151" y="523"/>
                  <a:pt x="135" y="512"/>
                </a:cubicBezTo>
                <a:cubicBezTo>
                  <a:pt x="121" y="517"/>
                  <a:pt x="127" y="517"/>
                  <a:pt x="117" y="514"/>
                </a:cubicBezTo>
                <a:cubicBezTo>
                  <a:pt x="114" y="501"/>
                  <a:pt x="112" y="492"/>
                  <a:pt x="101" y="484"/>
                </a:cubicBezTo>
                <a:cubicBezTo>
                  <a:pt x="85" y="460"/>
                  <a:pt x="62" y="463"/>
                  <a:pt x="35" y="462"/>
                </a:cubicBezTo>
                <a:cubicBezTo>
                  <a:pt x="33" y="456"/>
                  <a:pt x="37" y="444"/>
                  <a:pt x="37" y="444"/>
                </a:cubicBezTo>
                <a:cubicBezTo>
                  <a:pt x="34" y="383"/>
                  <a:pt x="36" y="414"/>
                  <a:pt x="23" y="376"/>
                </a:cubicBezTo>
                <a:cubicBezTo>
                  <a:pt x="22" y="366"/>
                  <a:pt x="17" y="346"/>
                  <a:pt x="17" y="346"/>
                </a:cubicBezTo>
                <a:cubicBezTo>
                  <a:pt x="15" y="318"/>
                  <a:pt x="18" y="330"/>
                  <a:pt x="11" y="310"/>
                </a:cubicBezTo>
                <a:cubicBezTo>
                  <a:pt x="9" y="304"/>
                  <a:pt x="5" y="292"/>
                  <a:pt x="5" y="292"/>
                </a:cubicBezTo>
                <a:cubicBezTo>
                  <a:pt x="3" y="280"/>
                  <a:pt x="0" y="270"/>
                  <a:pt x="11" y="262"/>
                </a:cubicBezTo>
                <a:cubicBezTo>
                  <a:pt x="28" y="237"/>
                  <a:pt x="57" y="212"/>
                  <a:pt x="87" y="202"/>
                </a:cubicBezTo>
                <a:cubicBezTo>
                  <a:pt x="97" y="172"/>
                  <a:pt x="125" y="164"/>
                  <a:pt x="153" y="162"/>
                </a:cubicBezTo>
                <a:cubicBezTo>
                  <a:pt x="155" y="152"/>
                  <a:pt x="155" y="150"/>
                  <a:pt x="151" y="142"/>
                </a:cubicBezTo>
                <a:close/>
              </a:path>
            </a:pathLst>
          </a:custGeom>
          <a:solidFill>
            <a:srgbClr val="FFFF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 49"/>
          <p:cNvSpPr>
            <a:spLocks/>
          </p:cNvSpPr>
          <p:nvPr/>
        </p:nvSpPr>
        <p:spPr bwMode="auto">
          <a:xfrm>
            <a:off x="1490663" y="3754661"/>
            <a:ext cx="1257300" cy="585787"/>
          </a:xfrm>
          <a:custGeom>
            <a:avLst/>
            <a:gdLst>
              <a:gd name="T0" fmla="*/ 352657 w 656"/>
              <a:gd name="T1" fmla="*/ 68196 h 335"/>
              <a:gd name="T2" fmla="*/ 367990 w 656"/>
              <a:gd name="T3" fmla="*/ 26229 h 335"/>
              <a:gd name="T4" fmla="*/ 433155 w 656"/>
              <a:gd name="T5" fmla="*/ 15738 h 335"/>
              <a:gd name="T6" fmla="*/ 467654 w 656"/>
              <a:gd name="T7" fmla="*/ 26229 h 335"/>
              <a:gd name="T8" fmla="*/ 490654 w 656"/>
              <a:gd name="T9" fmla="*/ 33224 h 335"/>
              <a:gd name="T10" fmla="*/ 513653 w 656"/>
              <a:gd name="T11" fmla="*/ 61202 h 335"/>
              <a:gd name="T12" fmla="*/ 563485 w 656"/>
              <a:gd name="T13" fmla="*/ 50710 h 335"/>
              <a:gd name="T14" fmla="*/ 590318 w 656"/>
              <a:gd name="T15" fmla="*/ 103168 h 335"/>
              <a:gd name="T16" fmla="*/ 617150 w 656"/>
              <a:gd name="T17" fmla="*/ 78688 h 335"/>
              <a:gd name="T18" fmla="*/ 647816 w 656"/>
              <a:gd name="T19" fmla="*/ 103168 h 335"/>
              <a:gd name="T20" fmla="*/ 670816 w 656"/>
              <a:gd name="T21" fmla="*/ 110163 h 335"/>
              <a:gd name="T22" fmla="*/ 701481 w 656"/>
              <a:gd name="T23" fmla="*/ 99671 h 335"/>
              <a:gd name="T24" fmla="*/ 709148 w 656"/>
              <a:gd name="T25" fmla="*/ 120655 h 335"/>
              <a:gd name="T26" fmla="*/ 751313 w 656"/>
              <a:gd name="T27" fmla="*/ 110163 h 335"/>
              <a:gd name="T28" fmla="*/ 774313 w 656"/>
              <a:gd name="T29" fmla="*/ 103168 h 335"/>
              <a:gd name="T30" fmla="*/ 816478 w 656"/>
              <a:gd name="T31" fmla="*/ 155627 h 335"/>
              <a:gd name="T32" fmla="*/ 885476 w 656"/>
              <a:gd name="T33" fmla="*/ 124152 h 335"/>
              <a:gd name="T34" fmla="*/ 904643 w 656"/>
              <a:gd name="T35" fmla="*/ 89180 h 335"/>
              <a:gd name="T36" fmla="*/ 946808 w 656"/>
              <a:gd name="T37" fmla="*/ 89180 h 335"/>
              <a:gd name="T38" fmla="*/ 1008140 w 656"/>
              <a:gd name="T39" fmla="*/ 92677 h 335"/>
              <a:gd name="T40" fmla="*/ 1073305 w 656"/>
              <a:gd name="T41" fmla="*/ 110163 h 335"/>
              <a:gd name="T42" fmla="*/ 1119304 w 656"/>
              <a:gd name="T43" fmla="*/ 92677 h 335"/>
              <a:gd name="T44" fmla="*/ 1130803 w 656"/>
              <a:gd name="T45" fmla="*/ 47213 h 335"/>
              <a:gd name="T46" fmla="*/ 1188302 w 656"/>
              <a:gd name="T47" fmla="*/ 64699 h 335"/>
              <a:gd name="T48" fmla="*/ 1257300 w 656"/>
              <a:gd name="T49" fmla="*/ 148633 h 335"/>
              <a:gd name="T50" fmla="*/ 1176802 w 656"/>
              <a:gd name="T51" fmla="*/ 183605 h 335"/>
              <a:gd name="T52" fmla="*/ 1142303 w 656"/>
              <a:gd name="T53" fmla="*/ 197594 h 335"/>
              <a:gd name="T54" fmla="*/ 1130803 w 656"/>
              <a:gd name="T55" fmla="*/ 201091 h 335"/>
              <a:gd name="T56" fmla="*/ 1080971 w 656"/>
              <a:gd name="T57" fmla="*/ 197594 h 335"/>
              <a:gd name="T58" fmla="*/ 1046472 w 656"/>
              <a:gd name="T59" fmla="*/ 208086 h 335"/>
              <a:gd name="T60" fmla="*/ 950641 w 656"/>
              <a:gd name="T61" fmla="*/ 190599 h 335"/>
              <a:gd name="T62" fmla="*/ 916142 w 656"/>
              <a:gd name="T63" fmla="*/ 180108 h 335"/>
              <a:gd name="T64" fmla="*/ 889310 w 656"/>
              <a:gd name="T65" fmla="*/ 225572 h 335"/>
              <a:gd name="T66" fmla="*/ 843311 w 656"/>
              <a:gd name="T67" fmla="*/ 260544 h 335"/>
              <a:gd name="T68" fmla="*/ 758980 w 656"/>
              <a:gd name="T69" fmla="*/ 302511 h 335"/>
              <a:gd name="T70" fmla="*/ 724481 w 656"/>
              <a:gd name="T71" fmla="*/ 319997 h 335"/>
              <a:gd name="T72" fmla="*/ 663149 w 656"/>
              <a:gd name="T73" fmla="*/ 337483 h 335"/>
              <a:gd name="T74" fmla="*/ 509820 w 656"/>
              <a:gd name="T75" fmla="*/ 424914 h 335"/>
              <a:gd name="T76" fmla="*/ 348824 w 656"/>
              <a:gd name="T77" fmla="*/ 414422 h 335"/>
              <a:gd name="T78" fmla="*/ 318158 w 656"/>
              <a:gd name="T79" fmla="*/ 438903 h 335"/>
              <a:gd name="T80" fmla="*/ 245327 w 656"/>
              <a:gd name="T81" fmla="*/ 466881 h 335"/>
              <a:gd name="T82" fmla="*/ 141830 w 656"/>
              <a:gd name="T83" fmla="*/ 508848 h 335"/>
              <a:gd name="T84" fmla="*/ 68998 w 656"/>
              <a:gd name="T85" fmla="*/ 561306 h 335"/>
              <a:gd name="T86" fmla="*/ 34499 w 656"/>
              <a:gd name="T87" fmla="*/ 585787 h 335"/>
              <a:gd name="T88" fmla="*/ 15333 w 656"/>
              <a:gd name="T89" fmla="*/ 557809 h 335"/>
              <a:gd name="T90" fmla="*/ 11500 w 656"/>
              <a:gd name="T91" fmla="*/ 547317 h 335"/>
              <a:gd name="T92" fmla="*/ 19166 w 656"/>
              <a:gd name="T93" fmla="*/ 459887 h 335"/>
              <a:gd name="T94" fmla="*/ 61332 w 656"/>
              <a:gd name="T95" fmla="*/ 365461 h 335"/>
              <a:gd name="T96" fmla="*/ 95831 w 656"/>
              <a:gd name="T97" fmla="*/ 313003 h 335"/>
              <a:gd name="T98" fmla="*/ 107330 w 656"/>
              <a:gd name="T99" fmla="*/ 292019 h 335"/>
              <a:gd name="T100" fmla="*/ 153329 w 656"/>
              <a:gd name="T101" fmla="*/ 271036 h 335"/>
              <a:gd name="T102" fmla="*/ 214661 w 656"/>
              <a:gd name="T103" fmla="*/ 229069 h 335"/>
              <a:gd name="T104" fmla="*/ 249160 w 656"/>
              <a:gd name="T105" fmla="*/ 218577 h 335"/>
              <a:gd name="T106" fmla="*/ 295159 w 656"/>
              <a:gd name="T107" fmla="*/ 173113 h 335"/>
              <a:gd name="T108" fmla="*/ 341158 w 656"/>
              <a:gd name="T109" fmla="*/ 120655 h 335"/>
              <a:gd name="T110" fmla="*/ 352657 w 656"/>
              <a:gd name="T111" fmla="*/ 68196 h 3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56"/>
              <a:gd name="T169" fmla="*/ 0 h 335"/>
              <a:gd name="T170" fmla="*/ 656 w 656"/>
              <a:gd name="T171" fmla="*/ 335 h 3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56" h="335">
                <a:moveTo>
                  <a:pt x="184" y="39"/>
                </a:moveTo>
                <a:cubicBezTo>
                  <a:pt x="180" y="28"/>
                  <a:pt x="185" y="22"/>
                  <a:pt x="192" y="15"/>
                </a:cubicBezTo>
                <a:cubicBezTo>
                  <a:pt x="197" y="0"/>
                  <a:pt x="212" y="8"/>
                  <a:pt x="226" y="9"/>
                </a:cubicBezTo>
                <a:cubicBezTo>
                  <a:pt x="232" y="11"/>
                  <a:pt x="238" y="13"/>
                  <a:pt x="244" y="15"/>
                </a:cubicBezTo>
                <a:cubicBezTo>
                  <a:pt x="248" y="16"/>
                  <a:pt x="256" y="19"/>
                  <a:pt x="256" y="19"/>
                </a:cubicBezTo>
                <a:cubicBezTo>
                  <a:pt x="262" y="28"/>
                  <a:pt x="265" y="24"/>
                  <a:pt x="268" y="35"/>
                </a:cubicBezTo>
                <a:cubicBezTo>
                  <a:pt x="277" y="34"/>
                  <a:pt x="294" y="29"/>
                  <a:pt x="294" y="29"/>
                </a:cubicBezTo>
                <a:cubicBezTo>
                  <a:pt x="310" y="34"/>
                  <a:pt x="292" y="54"/>
                  <a:pt x="308" y="59"/>
                </a:cubicBezTo>
                <a:cubicBezTo>
                  <a:pt x="316" y="56"/>
                  <a:pt x="319" y="53"/>
                  <a:pt x="322" y="45"/>
                </a:cubicBezTo>
                <a:cubicBezTo>
                  <a:pt x="324" y="48"/>
                  <a:pt x="335" y="57"/>
                  <a:pt x="338" y="59"/>
                </a:cubicBezTo>
                <a:cubicBezTo>
                  <a:pt x="342" y="61"/>
                  <a:pt x="350" y="63"/>
                  <a:pt x="350" y="63"/>
                </a:cubicBezTo>
                <a:cubicBezTo>
                  <a:pt x="359" y="60"/>
                  <a:pt x="357" y="54"/>
                  <a:pt x="366" y="57"/>
                </a:cubicBezTo>
                <a:cubicBezTo>
                  <a:pt x="367" y="61"/>
                  <a:pt x="366" y="70"/>
                  <a:pt x="370" y="69"/>
                </a:cubicBezTo>
                <a:cubicBezTo>
                  <a:pt x="384" y="66"/>
                  <a:pt x="377" y="68"/>
                  <a:pt x="392" y="63"/>
                </a:cubicBezTo>
                <a:cubicBezTo>
                  <a:pt x="396" y="62"/>
                  <a:pt x="404" y="59"/>
                  <a:pt x="404" y="59"/>
                </a:cubicBezTo>
                <a:cubicBezTo>
                  <a:pt x="418" y="64"/>
                  <a:pt x="411" y="84"/>
                  <a:pt x="426" y="89"/>
                </a:cubicBezTo>
                <a:cubicBezTo>
                  <a:pt x="438" y="85"/>
                  <a:pt x="451" y="78"/>
                  <a:pt x="462" y="71"/>
                </a:cubicBezTo>
                <a:cubicBezTo>
                  <a:pt x="465" y="62"/>
                  <a:pt x="464" y="56"/>
                  <a:pt x="472" y="51"/>
                </a:cubicBezTo>
                <a:cubicBezTo>
                  <a:pt x="482" y="53"/>
                  <a:pt x="486" y="57"/>
                  <a:pt x="494" y="51"/>
                </a:cubicBezTo>
                <a:cubicBezTo>
                  <a:pt x="522" y="54"/>
                  <a:pt x="505" y="60"/>
                  <a:pt x="526" y="53"/>
                </a:cubicBezTo>
                <a:cubicBezTo>
                  <a:pt x="541" y="55"/>
                  <a:pt x="547" y="59"/>
                  <a:pt x="560" y="63"/>
                </a:cubicBezTo>
                <a:cubicBezTo>
                  <a:pt x="569" y="60"/>
                  <a:pt x="575" y="56"/>
                  <a:pt x="584" y="53"/>
                </a:cubicBezTo>
                <a:cubicBezTo>
                  <a:pt x="587" y="44"/>
                  <a:pt x="588" y="36"/>
                  <a:pt x="590" y="27"/>
                </a:cubicBezTo>
                <a:cubicBezTo>
                  <a:pt x="607" y="38"/>
                  <a:pt x="597" y="34"/>
                  <a:pt x="620" y="37"/>
                </a:cubicBezTo>
                <a:cubicBezTo>
                  <a:pt x="652" y="48"/>
                  <a:pt x="637" y="72"/>
                  <a:pt x="656" y="85"/>
                </a:cubicBezTo>
                <a:cubicBezTo>
                  <a:pt x="644" y="93"/>
                  <a:pt x="628" y="100"/>
                  <a:pt x="614" y="105"/>
                </a:cubicBezTo>
                <a:cubicBezTo>
                  <a:pt x="599" y="110"/>
                  <a:pt x="618" y="106"/>
                  <a:pt x="596" y="113"/>
                </a:cubicBezTo>
                <a:cubicBezTo>
                  <a:pt x="594" y="114"/>
                  <a:pt x="590" y="115"/>
                  <a:pt x="590" y="115"/>
                </a:cubicBezTo>
                <a:cubicBezTo>
                  <a:pt x="579" y="113"/>
                  <a:pt x="575" y="110"/>
                  <a:pt x="564" y="113"/>
                </a:cubicBezTo>
                <a:cubicBezTo>
                  <a:pt x="558" y="115"/>
                  <a:pt x="546" y="119"/>
                  <a:pt x="546" y="119"/>
                </a:cubicBezTo>
                <a:cubicBezTo>
                  <a:pt x="528" y="117"/>
                  <a:pt x="513" y="115"/>
                  <a:pt x="496" y="109"/>
                </a:cubicBezTo>
                <a:cubicBezTo>
                  <a:pt x="490" y="100"/>
                  <a:pt x="488" y="101"/>
                  <a:pt x="478" y="103"/>
                </a:cubicBezTo>
                <a:cubicBezTo>
                  <a:pt x="472" y="113"/>
                  <a:pt x="468" y="118"/>
                  <a:pt x="464" y="129"/>
                </a:cubicBezTo>
                <a:cubicBezTo>
                  <a:pt x="461" y="175"/>
                  <a:pt x="465" y="166"/>
                  <a:pt x="440" y="149"/>
                </a:cubicBezTo>
                <a:cubicBezTo>
                  <a:pt x="424" y="153"/>
                  <a:pt x="411" y="166"/>
                  <a:pt x="396" y="173"/>
                </a:cubicBezTo>
                <a:cubicBezTo>
                  <a:pt x="390" y="176"/>
                  <a:pt x="378" y="183"/>
                  <a:pt x="378" y="183"/>
                </a:cubicBezTo>
                <a:cubicBezTo>
                  <a:pt x="370" y="195"/>
                  <a:pt x="362" y="192"/>
                  <a:pt x="346" y="193"/>
                </a:cubicBezTo>
                <a:cubicBezTo>
                  <a:pt x="335" y="250"/>
                  <a:pt x="333" y="240"/>
                  <a:pt x="266" y="243"/>
                </a:cubicBezTo>
                <a:cubicBezTo>
                  <a:pt x="235" y="242"/>
                  <a:pt x="211" y="243"/>
                  <a:pt x="182" y="237"/>
                </a:cubicBezTo>
                <a:cubicBezTo>
                  <a:pt x="173" y="240"/>
                  <a:pt x="173" y="246"/>
                  <a:pt x="166" y="251"/>
                </a:cubicBezTo>
                <a:cubicBezTo>
                  <a:pt x="155" y="260"/>
                  <a:pt x="141" y="263"/>
                  <a:pt x="128" y="267"/>
                </a:cubicBezTo>
                <a:cubicBezTo>
                  <a:pt x="111" y="284"/>
                  <a:pt x="95" y="284"/>
                  <a:pt x="74" y="291"/>
                </a:cubicBezTo>
                <a:cubicBezTo>
                  <a:pt x="65" y="305"/>
                  <a:pt x="50" y="312"/>
                  <a:pt x="36" y="321"/>
                </a:cubicBezTo>
                <a:cubicBezTo>
                  <a:pt x="30" y="325"/>
                  <a:pt x="18" y="335"/>
                  <a:pt x="18" y="335"/>
                </a:cubicBezTo>
                <a:cubicBezTo>
                  <a:pt x="8" y="329"/>
                  <a:pt x="13" y="333"/>
                  <a:pt x="8" y="319"/>
                </a:cubicBezTo>
                <a:cubicBezTo>
                  <a:pt x="7" y="317"/>
                  <a:pt x="6" y="313"/>
                  <a:pt x="6" y="313"/>
                </a:cubicBezTo>
                <a:cubicBezTo>
                  <a:pt x="5" y="297"/>
                  <a:pt x="0" y="278"/>
                  <a:pt x="10" y="263"/>
                </a:cubicBezTo>
                <a:cubicBezTo>
                  <a:pt x="14" y="246"/>
                  <a:pt x="17" y="219"/>
                  <a:pt x="32" y="209"/>
                </a:cubicBezTo>
                <a:cubicBezTo>
                  <a:pt x="36" y="197"/>
                  <a:pt x="39" y="187"/>
                  <a:pt x="50" y="179"/>
                </a:cubicBezTo>
                <a:cubicBezTo>
                  <a:pt x="52" y="175"/>
                  <a:pt x="53" y="170"/>
                  <a:pt x="56" y="167"/>
                </a:cubicBezTo>
                <a:cubicBezTo>
                  <a:pt x="61" y="160"/>
                  <a:pt x="73" y="160"/>
                  <a:pt x="80" y="155"/>
                </a:cubicBezTo>
                <a:cubicBezTo>
                  <a:pt x="84" y="142"/>
                  <a:pt x="100" y="136"/>
                  <a:pt x="112" y="131"/>
                </a:cubicBezTo>
                <a:cubicBezTo>
                  <a:pt x="118" y="128"/>
                  <a:pt x="130" y="125"/>
                  <a:pt x="130" y="125"/>
                </a:cubicBezTo>
                <a:cubicBezTo>
                  <a:pt x="136" y="116"/>
                  <a:pt x="145" y="105"/>
                  <a:pt x="154" y="99"/>
                </a:cubicBezTo>
                <a:cubicBezTo>
                  <a:pt x="161" y="88"/>
                  <a:pt x="171" y="80"/>
                  <a:pt x="178" y="69"/>
                </a:cubicBezTo>
                <a:cubicBezTo>
                  <a:pt x="180" y="63"/>
                  <a:pt x="188" y="43"/>
                  <a:pt x="184" y="39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6615113" y="2832323"/>
            <a:ext cx="85725" cy="825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3"/>
          <p:cNvSpPr>
            <a:spLocks noChangeArrowheads="1"/>
          </p:cNvSpPr>
          <p:nvPr/>
        </p:nvSpPr>
        <p:spPr bwMode="auto">
          <a:xfrm>
            <a:off x="8088313" y="3446686"/>
            <a:ext cx="88900" cy="76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5919788" y="2292573"/>
            <a:ext cx="87312" cy="825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4318000" y="2027461"/>
            <a:ext cx="87313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878513" y="3103786"/>
            <a:ext cx="84137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4710113" y="3262536"/>
            <a:ext cx="84137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4837113" y="3846736"/>
            <a:ext cx="85725" cy="7778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4794250" y="4796061"/>
            <a:ext cx="88900" cy="825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6167437" y="3911823"/>
            <a:ext cx="87313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9"/>
          <p:cNvSpPr>
            <a:spLocks noChangeArrowheads="1"/>
          </p:cNvSpPr>
          <p:nvPr/>
        </p:nvSpPr>
        <p:spPr bwMode="auto">
          <a:xfrm>
            <a:off x="7480300" y="4027711"/>
            <a:ext cx="87313" cy="809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71"/>
          <p:cNvSpPr>
            <a:spLocks noChangeArrowheads="1"/>
          </p:cNvSpPr>
          <p:nvPr/>
        </p:nvSpPr>
        <p:spPr bwMode="auto">
          <a:xfrm>
            <a:off x="6227763" y="4188048"/>
            <a:ext cx="82550" cy="809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73"/>
          <p:cNvSpPr>
            <a:spLocks noChangeArrowheads="1"/>
          </p:cNvSpPr>
          <p:nvPr/>
        </p:nvSpPr>
        <p:spPr bwMode="auto">
          <a:xfrm>
            <a:off x="5056188" y="4994498"/>
            <a:ext cx="85725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75"/>
          <p:cNvSpPr>
            <a:spLocks noChangeArrowheads="1"/>
          </p:cNvSpPr>
          <p:nvPr/>
        </p:nvSpPr>
        <p:spPr bwMode="auto">
          <a:xfrm>
            <a:off x="5937250" y="5913661"/>
            <a:ext cx="84138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7"/>
          <p:cNvSpPr>
            <a:spLocks noChangeArrowheads="1"/>
          </p:cNvSpPr>
          <p:nvPr/>
        </p:nvSpPr>
        <p:spPr bwMode="auto">
          <a:xfrm>
            <a:off x="3192463" y="2798986"/>
            <a:ext cx="85725" cy="76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9"/>
          <p:cNvSpPr>
            <a:spLocks noChangeArrowheads="1"/>
          </p:cNvSpPr>
          <p:nvPr/>
        </p:nvSpPr>
        <p:spPr bwMode="auto">
          <a:xfrm>
            <a:off x="3106738" y="3448273"/>
            <a:ext cx="85725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81"/>
          <p:cNvSpPr>
            <a:spLocks noChangeArrowheads="1"/>
          </p:cNvSpPr>
          <p:nvPr/>
        </p:nvSpPr>
        <p:spPr bwMode="auto">
          <a:xfrm>
            <a:off x="4144963" y="5140548"/>
            <a:ext cx="88900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83"/>
          <p:cNvSpPr>
            <a:spLocks noChangeArrowheads="1"/>
          </p:cNvSpPr>
          <p:nvPr/>
        </p:nvSpPr>
        <p:spPr bwMode="auto">
          <a:xfrm>
            <a:off x="2109788" y="2573561"/>
            <a:ext cx="87312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84"/>
          <p:cNvSpPr>
            <a:spLocks noChangeArrowheads="1"/>
          </p:cNvSpPr>
          <p:nvPr/>
        </p:nvSpPr>
        <p:spPr bwMode="auto">
          <a:xfrm>
            <a:off x="1722438" y="2491011"/>
            <a:ext cx="85725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86"/>
          <p:cNvSpPr>
            <a:spLocks noChangeArrowheads="1"/>
          </p:cNvSpPr>
          <p:nvPr/>
        </p:nvSpPr>
        <p:spPr bwMode="auto">
          <a:xfrm>
            <a:off x="2413000" y="3262536"/>
            <a:ext cx="87313" cy="793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90"/>
          <p:cNvSpPr>
            <a:spLocks noChangeArrowheads="1"/>
          </p:cNvSpPr>
          <p:nvPr/>
        </p:nvSpPr>
        <p:spPr bwMode="auto">
          <a:xfrm>
            <a:off x="1068388" y="3033936"/>
            <a:ext cx="88900" cy="7778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91"/>
          <p:cNvSpPr>
            <a:spLocks noChangeArrowheads="1"/>
          </p:cNvSpPr>
          <p:nvPr/>
        </p:nvSpPr>
        <p:spPr bwMode="auto">
          <a:xfrm>
            <a:off x="1376363" y="3603848"/>
            <a:ext cx="84137" cy="809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92"/>
          <p:cNvSpPr>
            <a:spLocks noChangeArrowheads="1"/>
          </p:cNvSpPr>
          <p:nvPr/>
        </p:nvSpPr>
        <p:spPr bwMode="auto">
          <a:xfrm>
            <a:off x="330200" y="3765773"/>
            <a:ext cx="87313" cy="777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102"/>
          <p:cNvSpPr>
            <a:spLocks noChangeArrowheads="1"/>
          </p:cNvSpPr>
          <p:nvPr/>
        </p:nvSpPr>
        <p:spPr bwMode="auto">
          <a:xfrm>
            <a:off x="179388" y="4953273"/>
            <a:ext cx="20288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1" lang="uk-UA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103"/>
          <p:cNvSpPr>
            <a:spLocks noChangeArrowheads="1"/>
          </p:cNvSpPr>
          <p:nvPr/>
        </p:nvSpPr>
        <p:spPr bwMode="auto">
          <a:xfrm>
            <a:off x="285750" y="5264770"/>
            <a:ext cx="450850" cy="216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105"/>
          <p:cNvSpPr>
            <a:spLocks noChangeArrowheads="1"/>
          </p:cNvSpPr>
          <p:nvPr/>
        </p:nvSpPr>
        <p:spPr bwMode="auto">
          <a:xfrm>
            <a:off x="285750" y="6043084"/>
            <a:ext cx="450850" cy="216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06"/>
          <p:cNvSpPr txBox="1">
            <a:spLocks noChangeArrowheads="1"/>
          </p:cNvSpPr>
          <p:nvPr/>
        </p:nvSpPr>
        <p:spPr bwMode="auto">
          <a:xfrm>
            <a:off x="765175" y="5193332"/>
            <a:ext cx="11144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uk-UA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uk-UA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08"/>
          <p:cNvSpPr txBox="1">
            <a:spLocks noChangeArrowheads="1"/>
          </p:cNvSpPr>
          <p:nvPr/>
        </p:nvSpPr>
        <p:spPr bwMode="auto">
          <a:xfrm>
            <a:off x="658276" y="5981115"/>
            <a:ext cx="1207944" cy="3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uk-UA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20 - 49</a:t>
            </a:r>
            <a:endParaRPr lang="uk-UA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109"/>
          <p:cNvSpPr txBox="1">
            <a:spLocks noChangeArrowheads="1"/>
          </p:cNvSpPr>
          <p:nvPr/>
        </p:nvSpPr>
        <p:spPr bwMode="auto">
          <a:xfrm>
            <a:off x="5611813" y="2330673"/>
            <a:ext cx="5865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Суми</a:t>
            </a:r>
          </a:p>
        </p:txBody>
      </p:sp>
      <p:sp>
        <p:nvSpPr>
          <p:cNvPr id="86" name="Text Box 110"/>
          <p:cNvSpPr txBox="1">
            <a:spLocks noChangeArrowheads="1"/>
          </p:cNvSpPr>
          <p:nvPr/>
        </p:nvSpPr>
        <p:spPr bwMode="auto">
          <a:xfrm>
            <a:off x="6351588" y="2889473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Харків</a:t>
            </a:r>
          </a:p>
        </p:txBody>
      </p:sp>
      <p:sp>
        <p:nvSpPr>
          <p:cNvPr id="87" name="Text Box 111"/>
          <p:cNvSpPr txBox="1">
            <a:spLocks noChangeArrowheads="1"/>
          </p:cNvSpPr>
          <p:nvPr/>
        </p:nvSpPr>
        <p:spPr bwMode="auto">
          <a:xfrm>
            <a:off x="7408863" y="2798986"/>
            <a:ext cx="8755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Луганськ</a:t>
            </a:r>
          </a:p>
        </p:txBody>
      </p:sp>
      <p:sp>
        <p:nvSpPr>
          <p:cNvPr id="88" name="Text Box 112"/>
          <p:cNvSpPr txBox="1">
            <a:spLocks noChangeArrowheads="1"/>
          </p:cNvSpPr>
          <p:nvPr/>
        </p:nvSpPr>
        <p:spPr bwMode="auto">
          <a:xfrm>
            <a:off x="7073429" y="3755861"/>
            <a:ext cx="834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Донецьк</a:t>
            </a:r>
          </a:p>
        </p:txBody>
      </p:sp>
      <p:sp>
        <p:nvSpPr>
          <p:cNvPr id="89" name="Text Box 116"/>
          <p:cNvSpPr txBox="1">
            <a:spLocks noChangeArrowheads="1"/>
          </p:cNvSpPr>
          <p:nvPr/>
        </p:nvSpPr>
        <p:spPr bwMode="auto">
          <a:xfrm>
            <a:off x="6084888" y="4272186"/>
            <a:ext cx="9989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Запоріжжя</a:t>
            </a:r>
          </a:p>
        </p:txBody>
      </p:sp>
      <p:sp>
        <p:nvSpPr>
          <p:cNvPr id="90" name="Text Box 117"/>
          <p:cNvSpPr txBox="1">
            <a:spLocks noChangeArrowheads="1"/>
          </p:cNvSpPr>
          <p:nvPr/>
        </p:nvSpPr>
        <p:spPr bwMode="auto">
          <a:xfrm>
            <a:off x="5138738" y="4919886"/>
            <a:ext cx="7393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Херсон</a:t>
            </a:r>
          </a:p>
        </p:txBody>
      </p:sp>
      <p:sp>
        <p:nvSpPr>
          <p:cNvPr id="91" name="Text Box 118"/>
          <p:cNvSpPr txBox="1">
            <a:spLocks noChangeArrowheads="1"/>
          </p:cNvSpPr>
          <p:nvPr/>
        </p:nvSpPr>
        <p:spPr bwMode="auto">
          <a:xfrm>
            <a:off x="5259572" y="5559271"/>
            <a:ext cx="1236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Симферопіль</a:t>
            </a:r>
            <a:endParaRPr lang="uk-UA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20"/>
          <p:cNvSpPr txBox="1">
            <a:spLocks noChangeArrowheads="1"/>
          </p:cNvSpPr>
          <p:nvPr/>
        </p:nvSpPr>
        <p:spPr bwMode="auto">
          <a:xfrm>
            <a:off x="4397323" y="4569384"/>
            <a:ext cx="8937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Миколаїв</a:t>
            </a:r>
          </a:p>
        </p:txBody>
      </p:sp>
      <p:sp>
        <p:nvSpPr>
          <p:cNvPr id="93" name="Text Box 121"/>
          <p:cNvSpPr txBox="1">
            <a:spLocks noChangeArrowheads="1"/>
          </p:cNvSpPr>
          <p:nvPr/>
        </p:nvSpPr>
        <p:spPr bwMode="auto">
          <a:xfrm>
            <a:off x="5528782" y="3669749"/>
            <a:ext cx="14996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Дніпропетровськ</a:t>
            </a:r>
          </a:p>
        </p:txBody>
      </p:sp>
      <p:sp>
        <p:nvSpPr>
          <p:cNvPr id="94" name="Text Box 122"/>
          <p:cNvSpPr txBox="1">
            <a:spLocks noChangeArrowheads="1"/>
          </p:cNvSpPr>
          <p:nvPr/>
        </p:nvSpPr>
        <p:spPr bwMode="auto">
          <a:xfrm>
            <a:off x="5071664" y="2792636"/>
            <a:ext cx="8215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Полтава</a:t>
            </a:r>
          </a:p>
        </p:txBody>
      </p:sp>
      <p:sp>
        <p:nvSpPr>
          <p:cNvPr id="95" name="Text Box 123"/>
          <p:cNvSpPr txBox="1">
            <a:spLocks noChangeArrowheads="1"/>
          </p:cNvSpPr>
          <p:nvPr/>
        </p:nvSpPr>
        <p:spPr bwMode="auto">
          <a:xfrm>
            <a:off x="4336453" y="2262938"/>
            <a:ext cx="8098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Чернігів</a:t>
            </a:r>
          </a:p>
        </p:txBody>
      </p:sp>
      <p:sp>
        <p:nvSpPr>
          <p:cNvPr id="96" name="Text Box 124"/>
          <p:cNvSpPr txBox="1">
            <a:spLocks noChangeArrowheads="1"/>
          </p:cNvSpPr>
          <p:nvPr/>
        </p:nvSpPr>
        <p:spPr bwMode="auto">
          <a:xfrm>
            <a:off x="3714750" y="2751361"/>
            <a:ext cx="511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Київ</a:t>
            </a:r>
          </a:p>
        </p:txBody>
      </p:sp>
      <p:sp>
        <p:nvSpPr>
          <p:cNvPr id="97" name="Text Box 125"/>
          <p:cNvSpPr txBox="1">
            <a:spLocks noChangeArrowheads="1"/>
          </p:cNvSpPr>
          <p:nvPr/>
        </p:nvSpPr>
        <p:spPr bwMode="auto">
          <a:xfrm>
            <a:off x="4300703" y="3319685"/>
            <a:ext cx="8130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Черкаси</a:t>
            </a:r>
          </a:p>
        </p:txBody>
      </p:sp>
      <p:sp>
        <p:nvSpPr>
          <p:cNvPr id="98" name="Text Box 126"/>
          <p:cNvSpPr txBox="1">
            <a:spLocks noChangeArrowheads="1"/>
          </p:cNvSpPr>
          <p:nvPr/>
        </p:nvSpPr>
        <p:spPr bwMode="auto">
          <a:xfrm>
            <a:off x="4468169" y="3634824"/>
            <a:ext cx="10402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Кіровоград</a:t>
            </a:r>
          </a:p>
        </p:txBody>
      </p:sp>
      <p:sp>
        <p:nvSpPr>
          <p:cNvPr id="99" name="Text Box 127"/>
          <p:cNvSpPr txBox="1">
            <a:spLocks noChangeArrowheads="1"/>
          </p:cNvSpPr>
          <p:nvPr/>
        </p:nvSpPr>
        <p:spPr bwMode="auto">
          <a:xfrm>
            <a:off x="3759200" y="4711923"/>
            <a:ext cx="653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Одеса</a:t>
            </a:r>
          </a:p>
        </p:txBody>
      </p:sp>
      <p:sp>
        <p:nvSpPr>
          <p:cNvPr id="100" name="Text Box 128"/>
          <p:cNvSpPr txBox="1">
            <a:spLocks noChangeArrowheads="1"/>
          </p:cNvSpPr>
          <p:nvPr/>
        </p:nvSpPr>
        <p:spPr bwMode="auto">
          <a:xfrm>
            <a:off x="2790750" y="3512587"/>
            <a:ext cx="8034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latin typeface="Arial" pitchFamily="34" charset="0"/>
                <a:cs typeface="Arial" pitchFamily="34" charset="0"/>
              </a:rPr>
              <a:t>Вінниця</a:t>
            </a:r>
          </a:p>
        </p:txBody>
      </p:sp>
      <p:sp>
        <p:nvSpPr>
          <p:cNvPr id="101" name="Text Box 129"/>
          <p:cNvSpPr txBox="1">
            <a:spLocks noChangeArrowheads="1"/>
          </p:cNvSpPr>
          <p:nvPr/>
        </p:nvSpPr>
        <p:spPr bwMode="auto">
          <a:xfrm>
            <a:off x="2051050" y="3048223"/>
            <a:ext cx="13211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Хмельницький</a:t>
            </a:r>
          </a:p>
        </p:txBody>
      </p:sp>
      <p:sp>
        <p:nvSpPr>
          <p:cNvPr id="102" name="Text Box 130"/>
          <p:cNvSpPr txBox="1">
            <a:spLocks noChangeArrowheads="1"/>
          </p:cNvSpPr>
          <p:nvPr/>
        </p:nvSpPr>
        <p:spPr bwMode="auto">
          <a:xfrm>
            <a:off x="2612951" y="2532003"/>
            <a:ext cx="887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Житомир</a:t>
            </a:r>
          </a:p>
        </p:txBody>
      </p:sp>
      <p:sp>
        <p:nvSpPr>
          <p:cNvPr id="103" name="Text Box 131"/>
          <p:cNvSpPr txBox="1">
            <a:spLocks noChangeArrowheads="1"/>
          </p:cNvSpPr>
          <p:nvPr/>
        </p:nvSpPr>
        <p:spPr bwMode="auto">
          <a:xfrm>
            <a:off x="1993039" y="2283855"/>
            <a:ext cx="60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Рівне</a:t>
            </a:r>
          </a:p>
        </p:txBody>
      </p:sp>
      <p:sp>
        <p:nvSpPr>
          <p:cNvPr id="104" name="Text Box 132"/>
          <p:cNvSpPr txBox="1">
            <a:spLocks noChangeArrowheads="1"/>
          </p:cNvSpPr>
          <p:nvPr/>
        </p:nvSpPr>
        <p:spPr bwMode="auto">
          <a:xfrm>
            <a:off x="1169988" y="2314798"/>
            <a:ext cx="643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Луцьк</a:t>
            </a:r>
          </a:p>
        </p:txBody>
      </p:sp>
      <p:sp>
        <p:nvSpPr>
          <p:cNvPr id="105" name="Text Box 133"/>
          <p:cNvSpPr txBox="1">
            <a:spLocks noChangeArrowheads="1"/>
          </p:cNvSpPr>
          <p:nvPr/>
        </p:nvSpPr>
        <p:spPr bwMode="auto">
          <a:xfrm>
            <a:off x="556989" y="3211349"/>
            <a:ext cx="619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Львів</a:t>
            </a:r>
          </a:p>
        </p:txBody>
      </p:sp>
      <p:sp>
        <p:nvSpPr>
          <p:cNvPr id="106" name="Text Box 134"/>
          <p:cNvSpPr txBox="1">
            <a:spLocks noChangeArrowheads="1"/>
          </p:cNvSpPr>
          <p:nvPr/>
        </p:nvSpPr>
        <p:spPr bwMode="auto">
          <a:xfrm>
            <a:off x="1285875" y="3323084"/>
            <a:ext cx="907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Тернопіль</a:t>
            </a:r>
            <a:endParaRPr lang="uk-UA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 Box 135"/>
          <p:cNvSpPr txBox="1">
            <a:spLocks noChangeArrowheads="1"/>
          </p:cNvSpPr>
          <p:nvPr/>
        </p:nvSpPr>
        <p:spPr bwMode="auto">
          <a:xfrm>
            <a:off x="1004820" y="3569634"/>
            <a:ext cx="10764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050" b="1" dirty="0">
                <a:latin typeface="Arial" pitchFamily="34" charset="0"/>
                <a:cs typeface="Arial" pitchFamily="34" charset="0"/>
              </a:rPr>
              <a:t>Івано-Франківськ</a:t>
            </a:r>
            <a:endParaRPr lang="uk-UA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 Box 136"/>
          <p:cNvSpPr txBox="1">
            <a:spLocks noChangeArrowheads="1"/>
          </p:cNvSpPr>
          <p:nvPr/>
        </p:nvSpPr>
        <p:spPr bwMode="auto">
          <a:xfrm>
            <a:off x="1575949" y="3890074"/>
            <a:ext cx="78418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Чернівці</a:t>
            </a:r>
          </a:p>
        </p:txBody>
      </p:sp>
      <p:sp>
        <p:nvSpPr>
          <p:cNvPr id="109" name="Text Box 137"/>
          <p:cNvSpPr txBox="1">
            <a:spLocks noChangeArrowheads="1"/>
          </p:cNvSpPr>
          <p:nvPr/>
        </p:nvSpPr>
        <p:spPr bwMode="auto">
          <a:xfrm>
            <a:off x="319088" y="3830861"/>
            <a:ext cx="829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Ужгород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3149601" y="1343191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610</a:t>
            </a:r>
            <a:endParaRPr lang="uk-UA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rot="16200000" flipV="1">
            <a:off x="3269457" y="1967929"/>
            <a:ext cx="890588" cy="428625"/>
          </a:xfrm>
          <a:prstGeom prst="line">
            <a:avLst/>
          </a:prstGeom>
          <a:ln w="63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6"/>
          <p:cNvSpPr txBox="1">
            <a:spLocks noChangeArrowheads="1"/>
          </p:cNvSpPr>
          <p:nvPr/>
        </p:nvSpPr>
        <p:spPr bwMode="auto">
          <a:xfrm>
            <a:off x="1285875" y="2016613"/>
            <a:ext cx="50526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7"/>
          <p:cNvSpPr txBox="1">
            <a:spLocks noChangeArrowheads="1"/>
          </p:cNvSpPr>
          <p:nvPr/>
        </p:nvSpPr>
        <p:spPr bwMode="auto">
          <a:xfrm>
            <a:off x="3071813" y="3822923"/>
            <a:ext cx="44114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8"/>
          <p:cNvSpPr txBox="1">
            <a:spLocks noChangeArrowheads="1"/>
          </p:cNvSpPr>
          <p:nvPr/>
        </p:nvSpPr>
        <p:spPr bwMode="auto">
          <a:xfrm>
            <a:off x="5528782" y="3954249"/>
            <a:ext cx="44114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</a:t>
            </a:r>
            <a:endParaRPr lang="uk-UA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9"/>
          <p:cNvSpPr txBox="1">
            <a:spLocks noChangeArrowheads="1"/>
          </p:cNvSpPr>
          <p:nvPr/>
        </p:nvSpPr>
        <p:spPr bwMode="auto">
          <a:xfrm>
            <a:off x="7304893" y="4183482"/>
            <a:ext cx="44114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45</a:t>
            </a:r>
            <a:endParaRPr lang="uk-UA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20"/>
          <p:cNvSpPr txBox="1">
            <a:spLocks noChangeArrowheads="1"/>
          </p:cNvSpPr>
          <p:nvPr/>
        </p:nvSpPr>
        <p:spPr bwMode="auto">
          <a:xfrm>
            <a:off x="2746437" y="2287410"/>
            <a:ext cx="63350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21"/>
          <p:cNvSpPr txBox="1">
            <a:spLocks noChangeArrowheads="1"/>
          </p:cNvSpPr>
          <p:nvPr/>
        </p:nvSpPr>
        <p:spPr bwMode="auto">
          <a:xfrm>
            <a:off x="285750" y="3656241"/>
            <a:ext cx="50526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</a:p>
          <a:p>
            <a:pPr>
              <a:lnSpc>
                <a:spcPct val="80000"/>
              </a:lnSpc>
            </a:pPr>
            <a:endParaRPr lang="uk-UA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22"/>
          <p:cNvSpPr txBox="1">
            <a:spLocks noChangeArrowheads="1"/>
          </p:cNvSpPr>
          <p:nvPr/>
        </p:nvSpPr>
        <p:spPr bwMode="auto">
          <a:xfrm>
            <a:off x="6419789" y="4516205"/>
            <a:ext cx="44114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endParaRPr lang="uk-UA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23"/>
          <p:cNvSpPr txBox="1">
            <a:spLocks noChangeArrowheads="1"/>
          </p:cNvSpPr>
          <p:nvPr/>
        </p:nvSpPr>
        <p:spPr bwMode="auto">
          <a:xfrm>
            <a:off x="1112838" y="3397119"/>
            <a:ext cx="44114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</a:t>
            </a:r>
            <a:endParaRPr lang="uk-UA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24"/>
          <p:cNvSpPr txBox="1">
            <a:spLocks noChangeArrowheads="1"/>
          </p:cNvSpPr>
          <p:nvPr/>
        </p:nvSpPr>
        <p:spPr bwMode="auto">
          <a:xfrm>
            <a:off x="3779912" y="3020296"/>
            <a:ext cx="56938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326</a:t>
            </a:r>
          </a:p>
          <a:p>
            <a:pPr>
              <a:lnSpc>
                <a:spcPct val="80000"/>
              </a:lnSpc>
              <a:defRPr/>
            </a:pP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6"/>
          <p:cNvSpPr txBox="1">
            <a:spLocks noChangeArrowheads="1"/>
          </p:cNvSpPr>
          <p:nvPr/>
        </p:nvSpPr>
        <p:spPr bwMode="auto">
          <a:xfrm flipH="1">
            <a:off x="4631929" y="3989611"/>
            <a:ext cx="58181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122" name="TextBox 127"/>
          <p:cNvSpPr txBox="1">
            <a:spLocks noChangeArrowheads="1"/>
          </p:cNvSpPr>
          <p:nvPr/>
        </p:nvSpPr>
        <p:spPr bwMode="auto">
          <a:xfrm>
            <a:off x="7776993" y="3154782"/>
            <a:ext cx="42838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  <a:endParaRPr lang="uk-UA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8"/>
          <p:cNvSpPr txBox="1">
            <a:spLocks noChangeArrowheads="1"/>
          </p:cNvSpPr>
          <p:nvPr/>
        </p:nvSpPr>
        <p:spPr bwMode="auto">
          <a:xfrm>
            <a:off x="1142609" y="2863330"/>
            <a:ext cx="44114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49</a:t>
            </a:r>
            <a:endParaRPr lang="uk-UA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9"/>
          <p:cNvSpPr txBox="1">
            <a:spLocks noChangeArrowheads="1"/>
          </p:cNvSpPr>
          <p:nvPr/>
        </p:nvSpPr>
        <p:spPr bwMode="auto">
          <a:xfrm>
            <a:off x="4192588" y="4269011"/>
            <a:ext cx="44114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  <a:endParaRPr lang="uk-UA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30"/>
          <p:cNvSpPr txBox="1">
            <a:spLocks noChangeArrowheads="1"/>
          </p:cNvSpPr>
          <p:nvPr/>
        </p:nvSpPr>
        <p:spPr bwMode="auto">
          <a:xfrm>
            <a:off x="3683928" y="4466851"/>
            <a:ext cx="44114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</a:t>
            </a:r>
          </a:p>
          <a:p>
            <a:pPr algn="ctr">
              <a:lnSpc>
                <a:spcPct val="80000"/>
              </a:lnSpc>
            </a:pPr>
            <a:endParaRPr lang="uk-UA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31"/>
          <p:cNvSpPr txBox="1">
            <a:spLocks noChangeArrowheads="1"/>
          </p:cNvSpPr>
          <p:nvPr/>
        </p:nvSpPr>
        <p:spPr bwMode="auto">
          <a:xfrm>
            <a:off x="5426254" y="3088494"/>
            <a:ext cx="44114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</a:t>
            </a:r>
            <a:endParaRPr lang="uk-UA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32"/>
          <p:cNvSpPr txBox="1">
            <a:spLocks noChangeArrowheads="1"/>
          </p:cNvSpPr>
          <p:nvPr/>
        </p:nvSpPr>
        <p:spPr bwMode="auto">
          <a:xfrm>
            <a:off x="2051215" y="2025275"/>
            <a:ext cx="44114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94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33"/>
          <p:cNvSpPr txBox="1">
            <a:spLocks noChangeArrowheads="1"/>
          </p:cNvSpPr>
          <p:nvPr/>
        </p:nvSpPr>
        <p:spPr bwMode="auto">
          <a:xfrm>
            <a:off x="5286375" y="2108423"/>
            <a:ext cx="69215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53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34"/>
          <p:cNvSpPr txBox="1">
            <a:spLocks noChangeArrowheads="1"/>
          </p:cNvSpPr>
          <p:nvPr/>
        </p:nvSpPr>
        <p:spPr bwMode="auto">
          <a:xfrm>
            <a:off x="1590854" y="3113311"/>
            <a:ext cx="44114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</a:p>
          <a:p>
            <a:pPr>
              <a:lnSpc>
                <a:spcPct val="80000"/>
              </a:lnSpc>
            </a:pPr>
            <a:endParaRPr lang="uk-UA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35"/>
          <p:cNvSpPr txBox="1">
            <a:spLocks noChangeArrowheads="1"/>
          </p:cNvSpPr>
          <p:nvPr/>
        </p:nvSpPr>
        <p:spPr bwMode="auto">
          <a:xfrm>
            <a:off x="6513513" y="3115095"/>
            <a:ext cx="44114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uk-UA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36"/>
          <p:cNvSpPr txBox="1">
            <a:spLocks noChangeArrowheads="1"/>
          </p:cNvSpPr>
          <p:nvPr/>
        </p:nvSpPr>
        <p:spPr bwMode="auto">
          <a:xfrm>
            <a:off x="5464264" y="4639095"/>
            <a:ext cx="44114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</a:t>
            </a:r>
            <a:endParaRPr lang="uk-UA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Box 137"/>
          <p:cNvSpPr txBox="1">
            <a:spLocks noChangeArrowheads="1"/>
          </p:cNvSpPr>
          <p:nvPr/>
        </p:nvSpPr>
        <p:spPr bwMode="auto">
          <a:xfrm>
            <a:off x="2171700" y="3391320"/>
            <a:ext cx="44114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68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8"/>
          <p:cNvSpPr txBox="1">
            <a:spLocks noChangeArrowheads="1"/>
          </p:cNvSpPr>
          <p:nvPr/>
        </p:nvSpPr>
        <p:spPr bwMode="auto">
          <a:xfrm>
            <a:off x="4568915" y="3011290"/>
            <a:ext cx="55662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112</a:t>
            </a:r>
          </a:p>
          <a:p>
            <a:pPr>
              <a:lnSpc>
                <a:spcPct val="80000"/>
              </a:lnSpc>
            </a:pP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Box 139"/>
          <p:cNvSpPr txBox="1">
            <a:spLocks noChangeArrowheads="1"/>
          </p:cNvSpPr>
          <p:nvPr/>
        </p:nvSpPr>
        <p:spPr bwMode="auto">
          <a:xfrm>
            <a:off x="1842948" y="4243611"/>
            <a:ext cx="42838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  <a:p>
            <a:pPr algn="ctr">
              <a:lnSpc>
                <a:spcPct val="80000"/>
              </a:lnSpc>
            </a:pP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40"/>
          <p:cNvSpPr txBox="1">
            <a:spLocks noChangeArrowheads="1"/>
          </p:cNvSpPr>
          <p:nvPr/>
        </p:nvSpPr>
        <p:spPr bwMode="auto">
          <a:xfrm>
            <a:off x="4446588" y="1914748"/>
            <a:ext cx="56938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107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05"/>
          <p:cNvSpPr>
            <a:spLocks noChangeArrowheads="1"/>
          </p:cNvSpPr>
          <p:nvPr/>
        </p:nvSpPr>
        <p:spPr bwMode="auto">
          <a:xfrm>
            <a:off x="285750" y="6385240"/>
            <a:ext cx="450850" cy="216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 Box 108"/>
          <p:cNvSpPr txBox="1">
            <a:spLocks noChangeArrowheads="1"/>
          </p:cNvSpPr>
          <p:nvPr/>
        </p:nvSpPr>
        <p:spPr bwMode="auto">
          <a:xfrm>
            <a:off x="765175" y="6372449"/>
            <a:ext cx="1207944" cy="2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&lt; </a:t>
            </a:r>
            <a:r>
              <a:rPr lang="uk-UA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20</a:t>
            </a:r>
            <a:endParaRPr lang="uk-UA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7019587" y="1432147"/>
            <a:ext cx="1898205" cy="83324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45"/>
          <p:cNvSpPr txBox="1">
            <a:spLocks noChangeArrowheads="1"/>
          </p:cNvSpPr>
          <p:nvPr/>
        </p:nvSpPr>
        <p:spPr bwMode="auto">
          <a:xfrm>
            <a:off x="7009948" y="1877815"/>
            <a:ext cx="192881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2086</a:t>
            </a:r>
          </a:p>
        </p:txBody>
      </p:sp>
      <p:sp>
        <p:nvSpPr>
          <p:cNvPr id="140" name="TextBox 146"/>
          <p:cNvSpPr txBox="1">
            <a:spLocks noChangeArrowheads="1"/>
          </p:cNvSpPr>
          <p:nvPr/>
        </p:nvSpPr>
        <p:spPr bwMode="auto">
          <a:xfrm>
            <a:off x="7450302" y="1505585"/>
            <a:ext cx="1160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ВСЬОГО</a:t>
            </a:r>
          </a:p>
        </p:txBody>
      </p:sp>
      <p:sp>
        <p:nvSpPr>
          <p:cNvPr id="141" name="Rectangle 105"/>
          <p:cNvSpPr>
            <a:spLocks noChangeArrowheads="1"/>
          </p:cNvSpPr>
          <p:nvPr/>
        </p:nvSpPr>
        <p:spPr bwMode="auto">
          <a:xfrm>
            <a:off x="285750" y="5661645"/>
            <a:ext cx="450850" cy="21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 Box 108"/>
          <p:cNvSpPr txBox="1">
            <a:spLocks noChangeArrowheads="1"/>
          </p:cNvSpPr>
          <p:nvPr/>
        </p:nvSpPr>
        <p:spPr bwMode="auto">
          <a:xfrm>
            <a:off x="680523" y="5594468"/>
            <a:ext cx="13287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uk-UA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50 </a:t>
            </a:r>
            <a:r>
              <a:rPr lang="uk-UA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</a:t>
            </a:r>
            <a:r>
              <a:rPr lang="uk-UA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99</a:t>
            </a:r>
            <a:endParaRPr lang="uk-UA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4"/>
          <p:cNvSpPr txBox="1">
            <a:spLocks noChangeArrowheads="1"/>
          </p:cNvSpPr>
          <p:nvPr/>
        </p:nvSpPr>
        <p:spPr bwMode="auto">
          <a:xfrm>
            <a:off x="142875" y="4904407"/>
            <a:ext cx="2238241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uk-UA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ЗАРАХОВАНО ОСІБ</a:t>
            </a:r>
            <a:endParaRPr lang="uk-UA" sz="1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042705" y="5748934"/>
            <a:ext cx="42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3786182" y="2500306"/>
            <a:ext cx="285752" cy="28575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95" name="Номер слайда 1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49E7A6-7FDF-497C-8589-5B2CAD7ED2CB}" type="slidenum">
              <a:rPr lang="uk-UA" smtClean="0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uk-UA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142984"/>
            <a:ext cx="8115328" cy="571501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6B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Прошу Вчену Раду затвердити </a:t>
            </a:r>
            <a:r>
              <a:rPr lang="uk-UA" sz="2400" b="1" dirty="0" smtClean="0">
                <a:solidFill>
                  <a:srgbClr val="0226BE"/>
                </a:solidFill>
                <a:latin typeface="+mn-lt"/>
              </a:rPr>
              <a:t>звіт про </a:t>
            </a: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роботу П</a:t>
            </a:r>
            <a:r>
              <a:rPr lang="uk-UA" sz="2400" b="1" dirty="0" err="1" smtClean="0">
                <a:solidFill>
                  <a:srgbClr val="0226BE"/>
                </a:solidFill>
                <a:latin typeface="+mn-lt"/>
              </a:rPr>
              <a:t>риймальної</a:t>
            </a: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226BE"/>
                </a:solidFill>
                <a:latin typeface="+mn-lt"/>
              </a:rPr>
              <a:t>комісії</a:t>
            </a: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  </a:t>
            </a:r>
            <a:br>
              <a:rPr lang="ru-RU" sz="2400" b="1" dirty="0" smtClean="0">
                <a:solidFill>
                  <a:srgbClr val="0226BE"/>
                </a:solidFill>
                <a:latin typeface="+mn-lt"/>
              </a:rPr>
            </a:br>
            <a:r>
              <a:rPr lang="ru-RU" sz="2400" b="1" dirty="0" err="1" smtClean="0">
                <a:solidFill>
                  <a:srgbClr val="0226BE"/>
                </a:solidFill>
                <a:latin typeface="+mn-lt"/>
              </a:rPr>
              <a:t>Національного</a:t>
            </a: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226BE"/>
                </a:solidFill>
                <a:latin typeface="+mn-lt"/>
              </a:rPr>
              <a:t>медичного</a:t>
            </a: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226BE"/>
                </a:solidFill>
                <a:latin typeface="+mn-lt"/>
              </a:rPr>
              <a:t>університету</a:t>
            </a: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 </a:t>
            </a:r>
            <a:br>
              <a:rPr lang="ru-RU" sz="2400" b="1" dirty="0" smtClean="0">
                <a:solidFill>
                  <a:srgbClr val="0226BE"/>
                </a:solidFill>
                <a:latin typeface="+mn-lt"/>
              </a:rPr>
            </a:br>
            <a:r>
              <a:rPr lang="ru-RU" sz="2400" b="1" dirty="0" err="1" smtClean="0">
                <a:solidFill>
                  <a:srgbClr val="0226BE"/>
                </a:solidFill>
                <a:latin typeface="+mn-lt"/>
              </a:rPr>
              <a:t>імені</a:t>
            </a: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 О.О. </a:t>
            </a:r>
            <a:r>
              <a:rPr lang="ru-RU" sz="2400" b="1" dirty="0" err="1" smtClean="0">
                <a:solidFill>
                  <a:srgbClr val="0226BE"/>
                </a:solidFill>
                <a:latin typeface="+mn-lt"/>
              </a:rPr>
              <a:t>Богомольця</a:t>
            </a: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 </a:t>
            </a:r>
            <a:br>
              <a:rPr lang="ru-RU" sz="2400" b="1" dirty="0" smtClean="0">
                <a:solidFill>
                  <a:srgbClr val="0226BE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по набору </a:t>
            </a:r>
            <a:r>
              <a:rPr lang="ru-RU" sz="2400" b="1" dirty="0" err="1" smtClean="0">
                <a:solidFill>
                  <a:srgbClr val="0226BE"/>
                </a:solidFill>
                <a:latin typeface="+mn-lt"/>
              </a:rPr>
              <a:t>студентів</a:t>
            </a: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 на 2015/2016 </a:t>
            </a:r>
            <a:r>
              <a:rPr lang="ru-RU" sz="2400" b="1" dirty="0" err="1" smtClean="0">
                <a:solidFill>
                  <a:srgbClr val="0226BE"/>
                </a:solidFill>
                <a:latin typeface="+mn-lt"/>
              </a:rPr>
              <a:t>навчальний</a:t>
            </a: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226BE"/>
                </a:solidFill>
                <a:latin typeface="+mn-lt"/>
              </a:rPr>
              <a:t>рік</a:t>
            </a:r>
            <a:endParaRPr lang="ru-RU" sz="2400" b="1" dirty="0" smtClean="0">
              <a:solidFill>
                <a:srgbClr val="0226BE"/>
              </a:solidFill>
              <a:latin typeface="+mn-lt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226BE"/>
              </a:solidFill>
              <a:latin typeface="+mn-lt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226BE"/>
              </a:solidFill>
              <a:latin typeface="+mn-lt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226BE"/>
              </a:solidFill>
              <a:latin typeface="+mn-lt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226BE"/>
              </a:solidFill>
              <a:latin typeface="+mn-lt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0226BE"/>
                </a:solidFill>
                <a:latin typeface="+mn-lt"/>
              </a:rPr>
              <a:t>Дякую</a:t>
            </a: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 за </a:t>
            </a:r>
            <a:r>
              <a:rPr lang="ru-RU" sz="2400" b="1" dirty="0" err="1" smtClean="0">
                <a:solidFill>
                  <a:srgbClr val="0226BE"/>
                </a:solidFill>
                <a:latin typeface="+mn-lt"/>
              </a:rPr>
              <a:t>увагу</a:t>
            </a:r>
            <a:r>
              <a:rPr lang="ru-RU" sz="2400" b="1" dirty="0" smtClean="0">
                <a:solidFill>
                  <a:srgbClr val="0226BE"/>
                </a:solidFill>
                <a:latin typeface="+mn-lt"/>
              </a:rPr>
              <a:t>!</a:t>
            </a:r>
            <a:r>
              <a:rPr lang="uk-UA" sz="2400" b="1" dirty="0" smtClean="0">
                <a:solidFill>
                  <a:srgbClr val="0226BE"/>
                </a:solidFill>
                <a:latin typeface="+mn-lt"/>
              </a:rPr>
              <a:t> </a:t>
            </a:r>
          </a:p>
          <a:p>
            <a:pPr marL="857250" marR="0" lvl="1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115328" cy="5715015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  <a:defRPr/>
            </a:pPr>
            <a:r>
              <a:rPr lang="uk-UA" sz="2400" b="1" dirty="0" smtClean="0">
                <a:solidFill>
                  <a:srgbClr val="0226BE"/>
                </a:solidFill>
              </a:rPr>
              <a:t>Розроблені та затверджені на засіданні приймальної комісії:</a:t>
            </a:r>
          </a:p>
          <a:p>
            <a:pPr marL="457200" indent="-457200">
              <a:defRPr/>
            </a:pPr>
            <a:r>
              <a:rPr lang="uk-UA" sz="2400" b="1" dirty="0" smtClean="0">
                <a:solidFill>
                  <a:srgbClr val="0226BE"/>
                </a:solidFill>
              </a:rPr>
              <a:t>Положення</a:t>
            </a:r>
            <a:r>
              <a:rPr lang="uk-UA" sz="2400" dirty="0" smtClean="0">
                <a:solidFill>
                  <a:srgbClr val="0226BE"/>
                </a:solidFill>
              </a:rPr>
              <a:t> про Приймальну комісію НМУ </a:t>
            </a:r>
            <a:br>
              <a:rPr lang="uk-UA" sz="2400" dirty="0" smtClean="0">
                <a:solidFill>
                  <a:srgbClr val="0226BE"/>
                </a:solidFill>
              </a:rPr>
            </a:br>
            <a:r>
              <a:rPr lang="uk-UA" sz="2400" dirty="0" smtClean="0">
                <a:solidFill>
                  <a:srgbClr val="0226BE"/>
                </a:solidFill>
              </a:rPr>
              <a:t>імені О.О. Богомольця  в 2015 році</a:t>
            </a:r>
          </a:p>
          <a:p>
            <a:pPr marL="457200" indent="-457200">
              <a:defRPr/>
            </a:pPr>
            <a:r>
              <a:rPr lang="uk-UA" sz="2400" b="1" dirty="0" smtClean="0">
                <a:solidFill>
                  <a:srgbClr val="0226BE"/>
                </a:solidFill>
              </a:rPr>
              <a:t>Накази:</a:t>
            </a:r>
          </a:p>
          <a:p>
            <a:pPr marL="857250" lvl="1" indent="-322263">
              <a:defRPr/>
            </a:pPr>
            <a:r>
              <a:rPr lang="ru-RU" sz="2400" dirty="0" smtClean="0">
                <a:solidFill>
                  <a:srgbClr val="0226BE"/>
                </a:solidFill>
              </a:rPr>
              <a:t>про склад </a:t>
            </a:r>
            <a:r>
              <a:rPr lang="ru-RU" sz="2400" dirty="0" err="1" smtClean="0">
                <a:solidFill>
                  <a:srgbClr val="0226BE"/>
                </a:solidFill>
              </a:rPr>
              <a:t>Приймальної</a:t>
            </a:r>
            <a:r>
              <a:rPr lang="ru-RU" sz="2400" dirty="0" smtClean="0">
                <a:solidFill>
                  <a:srgbClr val="0226BE"/>
                </a:solidFill>
              </a:rPr>
              <a:t> </a:t>
            </a:r>
            <a:r>
              <a:rPr lang="ru-RU" sz="2400" dirty="0" err="1" smtClean="0">
                <a:solidFill>
                  <a:srgbClr val="0226BE"/>
                </a:solidFill>
              </a:rPr>
              <a:t>комісії</a:t>
            </a:r>
            <a:r>
              <a:rPr lang="ru-RU" sz="2400" dirty="0" smtClean="0">
                <a:solidFill>
                  <a:srgbClr val="0226BE"/>
                </a:solidFill>
              </a:rPr>
              <a:t> по набору </a:t>
            </a:r>
            <a:r>
              <a:rPr lang="ru-RU" sz="2400" dirty="0" err="1" smtClean="0">
                <a:solidFill>
                  <a:srgbClr val="0226BE"/>
                </a:solidFill>
              </a:rPr>
              <a:t>студентів</a:t>
            </a:r>
            <a:r>
              <a:rPr lang="ru-RU" sz="2400" dirty="0" smtClean="0">
                <a:solidFill>
                  <a:srgbClr val="0226BE"/>
                </a:solidFill>
              </a:rPr>
              <a:t> до НМУ </a:t>
            </a:r>
            <a:r>
              <a:rPr lang="ru-RU" sz="2400" dirty="0" err="1" smtClean="0">
                <a:solidFill>
                  <a:srgbClr val="0226BE"/>
                </a:solidFill>
              </a:rPr>
              <a:t>імені</a:t>
            </a:r>
            <a:r>
              <a:rPr lang="ru-RU" sz="2400" dirty="0" smtClean="0">
                <a:solidFill>
                  <a:srgbClr val="0226BE"/>
                </a:solidFill>
              </a:rPr>
              <a:t> </a:t>
            </a:r>
            <a:r>
              <a:rPr lang="ru-RU" sz="2400" dirty="0" err="1" smtClean="0">
                <a:solidFill>
                  <a:srgbClr val="0226BE"/>
                </a:solidFill>
              </a:rPr>
              <a:t>О.О.Богомольця</a:t>
            </a:r>
            <a:r>
              <a:rPr lang="ru-RU" sz="2400" dirty="0" smtClean="0">
                <a:solidFill>
                  <a:srgbClr val="0226BE"/>
                </a:solidFill>
              </a:rPr>
              <a:t> в 2015 </a:t>
            </a:r>
            <a:r>
              <a:rPr lang="ru-RU" sz="2400" dirty="0" err="1" smtClean="0">
                <a:solidFill>
                  <a:srgbClr val="0226BE"/>
                </a:solidFill>
              </a:rPr>
              <a:t>році</a:t>
            </a:r>
            <a:r>
              <a:rPr lang="ru-RU" sz="2400" dirty="0" smtClean="0">
                <a:solidFill>
                  <a:srgbClr val="0226BE"/>
                </a:solidFill>
              </a:rPr>
              <a:t> (</a:t>
            </a:r>
            <a:r>
              <a:rPr lang="ru-RU" sz="2400" dirty="0" err="1" smtClean="0">
                <a:solidFill>
                  <a:srgbClr val="0226BE"/>
                </a:solidFill>
              </a:rPr>
              <a:t>зі</a:t>
            </a:r>
            <a:r>
              <a:rPr lang="ru-RU" sz="2400" dirty="0" smtClean="0">
                <a:solidFill>
                  <a:srgbClr val="0226BE"/>
                </a:solidFill>
              </a:rPr>
              <a:t> </a:t>
            </a:r>
            <a:r>
              <a:rPr lang="ru-RU" sz="2400" dirty="0" err="1" smtClean="0">
                <a:solidFill>
                  <a:srgbClr val="0226BE"/>
                </a:solidFill>
              </a:rPr>
              <a:t>змінами</a:t>
            </a:r>
            <a:r>
              <a:rPr lang="ru-RU" sz="2400" dirty="0" smtClean="0">
                <a:solidFill>
                  <a:srgbClr val="0226BE"/>
                </a:solidFill>
              </a:rPr>
              <a:t>);</a:t>
            </a:r>
          </a:p>
          <a:p>
            <a:pPr marL="857250" lvl="1" indent="-322263">
              <a:defRPr/>
            </a:pPr>
            <a:r>
              <a:rPr lang="ru-RU" sz="2400" dirty="0" smtClean="0">
                <a:solidFill>
                  <a:srgbClr val="0226BE"/>
                </a:solidFill>
              </a:rPr>
              <a:t>про склад </a:t>
            </a:r>
            <a:r>
              <a:rPr lang="ru-RU" sz="2400" dirty="0" err="1" smtClean="0">
                <a:solidFill>
                  <a:srgbClr val="0226BE"/>
                </a:solidFill>
              </a:rPr>
              <a:t>технічного</a:t>
            </a:r>
            <a:r>
              <a:rPr lang="ru-RU" sz="2400" dirty="0" smtClean="0">
                <a:solidFill>
                  <a:srgbClr val="0226BE"/>
                </a:solidFill>
              </a:rPr>
              <a:t> </a:t>
            </a:r>
            <a:r>
              <a:rPr lang="ru-RU" sz="2400" dirty="0" err="1" smtClean="0">
                <a:solidFill>
                  <a:srgbClr val="0226BE"/>
                </a:solidFill>
              </a:rPr>
              <a:t>секретаріату</a:t>
            </a:r>
            <a:r>
              <a:rPr lang="ru-RU" sz="2400" dirty="0" smtClean="0">
                <a:solidFill>
                  <a:srgbClr val="0226BE"/>
                </a:solidFill>
              </a:rPr>
              <a:t> </a:t>
            </a:r>
            <a:r>
              <a:rPr lang="ru-RU" sz="2400" dirty="0" err="1" smtClean="0">
                <a:solidFill>
                  <a:srgbClr val="0226BE"/>
                </a:solidFill>
              </a:rPr>
              <a:t>Приймальної</a:t>
            </a:r>
            <a:r>
              <a:rPr lang="ru-RU" sz="2400" dirty="0" smtClean="0">
                <a:solidFill>
                  <a:srgbClr val="0226BE"/>
                </a:solidFill>
              </a:rPr>
              <a:t> </a:t>
            </a:r>
            <a:r>
              <a:rPr lang="ru-RU" sz="2400" dirty="0" err="1" smtClean="0">
                <a:solidFill>
                  <a:srgbClr val="0226BE"/>
                </a:solidFill>
              </a:rPr>
              <a:t>комісії</a:t>
            </a:r>
            <a:r>
              <a:rPr lang="ru-RU" sz="2400" dirty="0" smtClean="0">
                <a:solidFill>
                  <a:srgbClr val="0226BE"/>
                </a:solidFill>
              </a:rPr>
              <a:t> по набору </a:t>
            </a:r>
            <a:r>
              <a:rPr lang="ru-RU" sz="2400" dirty="0" err="1" smtClean="0">
                <a:solidFill>
                  <a:srgbClr val="0226BE"/>
                </a:solidFill>
              </a:rPr>
              <a:t>студентів</a:t>
            </a:r>
            <a:r>
              <a:rPr lang="ru-RU" sz="2400" dirty="0" smtClean="0">
                <a:solidFill>
                  <a:srgbClr val="0226BE"/>
                </a:solidFill>
              </a:rPr>
              <a:t> до НМУ в 2015 </a:t>
            </a:r>
            <a:r>
              <a:rPr lang="ru-RU" sz="2400" dirty="0" err="1" smtClean="0">
                <a:solidFill>
                  <a:srgbClr val="0226BE"/>
                </a:solidFill>
              </a:rPr>
              <a:t>році</a:t>
            </a:r>
            <a:r>
              <a:rPr lang="ru-RU" sz="2400" dirty="0" smtClean="0">
                <a:solidFill>
                  <a:srgbClr val="0226BE"/>
                </a:solidFill>
              </a:rPr>
              <a:t>;</a:t>
            </a:r>
          </a:p>
          <a:p>
            <a:pPr marL="857250" lvl="1" indent="-322263">
              <a:lnSpc>
                <a:spcPct val="80000"/>
              </a:lnSpc>
              <a:defRPr/>
            </a:pPr>
            <a:r>
              <a:rPr lang="uk-UA" sz="2400" dirty="0" smtClean="0">
                <a:solidFill>
                  <a:srgbClr val="0226BE"/>
                </a:solidFill>
              </a:rPr>
              <a:t>про предметні екзаменаційні комісії;</a:t>
            </a:r>
          </a:p>
          <a:p>
            <a:pPr marL="857250" lvl="1" indent="-322263">
              <a:lnSpc>
                <a:spcPct val="80000"/>
              </a:lnSpc>
              <a:defRPr/>
            </a:pPr>
            <a:r>
              <a:rPr lang="uk-UA" sz="2400" dirty="0" smtClean="0">
                <a:solidFill>
                  <a:srgbClr val="0226BE"/>
                </a:solidFill>
              </a:rPr>
              <a:t>про апеляційну комісію;</a:t>
            </a:r>
          </a:p>
          <a:p>
            <a:pPr marL="857250" lvl="1" indent="-322263">
              <a:lnSpc>
                <a:spcPct val="80000"/>
              </a:lnSpc>
              <a:defRPr/>
            </a:pPr>
            <a:r>
              <a:rPr lang="uk-UA" sz="2400" dirty="0" smtClean="0">
                <a:solidFill>
                  <a:srgbClr val="0226BE"/>
                </a:solidFill>
              </a:rPr>
              <a:t>про фахові атестаційні комісії; </a:t>
            </a:r>
          </a:p>
          <a:p>
            <a:pPr marL="857250" lvl="1" indent="-322263">
              <a:spcBef>
                <a:spcPts val="1200"/>
              </a:spcBef>
              <a:buNone/>
              <a:defRPr/>
            </a:pPr>
            <a:r>
              <a:rPr lang="uk-UA" sz="2400" dirty="0" smtClean="0">
                <a:solidFill>
                  <a:srgbClr val="0226BE"/>
                </a:solidFill>
              </a:rPr>
              <a:t>Розроблені та затверджені на Вченій Раді Університету </a:t>
            </a:r>
            <a:r>
              <a:rPr lang="uk-UA" sz="2400" b="1" dirty="0" smtClean="0">
                <a:solidFill>
                  <a:srgbClr val="0226BE"/>
                </a:solidFill>
              </a:rPr>
              <a:t>Програми фахових вступних випробувань для вступників на заочну фармацію та 2 курс лікувальної справи </a:t>
            </a:r>
            <a:r>
              <a:rPr lang="uk-UA" sz="2400" dirty="0" smtClean="0">
                <a:solidFill>
                  <a:srgbClr val="0226BE"/>
                </a:solidFill>
              </a:rPr>
              <a:t> </a:t>
            </a:r>
          </a:p>
          <a:p>
            <a:pPr marL="857250" lvl="1" indent="-457200">
              <a:lnSpc>
                <a:spcPct val="80000"/>
              </a:lnSpc>
              <a:defRPr/>
            </a:pPr>
            <a:endParaRPr lang="uk-UA" sz="2400" dirty="0" smtClean="0">
              <a:solidFill>
                <a:srgbClr val="0070C0"/>
              </a:solidFill>
            </a:endParaRPr>
          </a:p>
        </p:txBody>
      </p:sp>
      <p:sp>
        <p:nvSpPr>
          <p:cNvPr id="8" name="Текст 7"/>
          <p:cNvSpPr txBox="1">
            <a:spLocks/>
          </p:cNvSpPr>
          <p:nvPr/>
        </p:nvSpPr>
        <p:spPr>
          <a:xfrm>
            <a:off x="857224" y="0"/>
            <a:ext cx="8286808" cy="7143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Забезпечення роботи Приймальної комісії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27972-2478-4830-8392-37F276F9150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20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Номер слайда 1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A5DEFF-5A72-4E30-A92B-46816385947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r>
              <a:rPr lang="uk-UA" dirty="0" smtClean="0"/>
              <a:t>Особливості</a:t>
            </a:r>
            <a:endParaRPr lang="ru-RU" dirty="0"/>
          </a:p>
        </p:txBody>
      </p:sp>
      <p:pic>
        <p:nvPicPr>
          <p:cNvPr id="9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57174" y="2702053"/>
            <a:ext cx="8501122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За </a:t>
            </a:r>
            <a:r>
              <a:rPr lang="ru-RU" sz="2200" dirty="0" err="1">
                <a:solidFill>
                  <a:srgbClr val="0226BE"/>
                </a:solidFill>
                <a:latin typeface="+mn-lt"/>
              </a:rPr>
              <a:t>даними</a:t>
            </a:r>
            <a:r>
              <a:rPr lang="ru-RU" sz="2200" dirty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МОН </a:t>
            </a:r>
            <a:r>
              <a:rPr lang="ru-RU" sz="2200" dirty="0" err="1" smtClean="0">
                <a:solidFill>
                  <a:srgbClr val="0226BE"/>
                </a:solidFill>
                <a:latin typeface="+mn-lt"/>
              </a:rPr>
              <a:t>України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за </a:t>
            </a:r>
            <a:r>
              <a:rPr lang="ru-RU" sz="2200" dirty="0" err="1">
                <a:solidFill>
                  <a:srgbClr val="0226BE"/>
                </a:solidFill>
                <a:latin typeface="+mn-lt"/>
              </a:rPr>
              <a:t>період</a:t>
            </a:r>
            <a:r>
              <a:rPr lang="ru-RU" sz="2200" dirty="0">
                <a:solidFill>
                  <a:srgbClr val="0226BE"/>
                </a:solidFill>
                <a:latin typeface="+mn-lt"/>
              </a:rPr>
              <a:t> з 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10 </a:t>
            </a:r>
            <a:r>
              <a:rPr lang="ru-RU" sz="2200" dirty="0" err="1" smtClean="0">
                <a:solidFill>
                  <a:srgbClr val="0226BE"/>
                </a:solidFill>
                <a:latin typeface="+mn-lt"/>
              </a:rPr>
              <a:t>липня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200" dirty="0">
                <a:solidFill>
                  <a:srgbClr val="0226BE"/>
                </a:solidFill>
                <a:latin typeface="+mn-lt"/>
              </a:rPr>
              <a:t>до 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2 </a:t>
            </a:r>
            <a:r>
              <a:rPr lang="ru-RU" sz="2200" dirty="0" err="1" smtClean="0">
                <a:solidFill>
                  <a:srgbClr val="0226BE"/>
                </a:solidFill>
                <a:latin typeface="+mn-lt"/>
              </a:rPr>
              <a:t>серпня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 2015 року до </a:t>
            </a:r>
            <a:r>
              <a:rPr lang="ru-RU" sz="2200" dirty="0" err="1" smtClean="0">
                <a:solidFill>
                  <a:srgbClr val="0226BE"/>
                </a:solidFill>
                <a:latin typeface="+mn-lt"/>
              </a:rPr>
              <a:t>Приймальних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200" dirty="0" err="1" smtClean="0">
                <a:solidFill>
                  <a:srgbClr val="0226BE"/>
                </a:solidFill>
                <a:latin typeface="+mn-lt"/>
              </a:rPr>
              <a:t>комісій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 за </a:t>
            </a:r>
            <a:r>
              <a:rPr lang="ru-RU" sz="2200" dirty="0" err="1">
                <a:solidFill>
                  <a:srgbClr val="0226BE"/>
                </a:solidFill>
                <a:latin typeface="+mn-lt"/>
              </a:rPr>
              <a:t>освітньо-кваліфікаційними</a:t>
            </a:r>
            <a:r>
              <a:rPr lang="ru-RU" sz="2200" dirty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200" dirty="0" err="1">
                <a:solidFill>
                  <a:srgbClr val="0226BE"/>
                </a:solidFill>
                <a:latin typeface="+mn-lt"/>
              </a:rPr>
              <a:t>рівнями</a:t>
            </a:r>
            <a:r>
              <a:rPr lang="ru-RU" sz="2200" dirty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молодого </a:t>
            </a:r>
            <a:r>
              <a:rPr lang="ru-RU" sz="2200" dirty="0" err="1">
                <a:solidFill>
                  <a:srgbClr val="0226BE"/>
                </a:solidFill>
                <a:latin typeface="+mn-lt"/>
              </a:rPr>
              <a:t>спеціаліста</a:t>
            </a:r>
            <a:r>
              <a:rPr lang="ru-RU" sz="2200" dirty="0">
                <a:solidFill>
                  <a:srgbClr val="0226BE"/>
                </a:solidFill>
                <a:latin typeface="+mn-lt"/>
              </a:rPr>
              <a:t>, бакалавра, </a:t>
            </a:r>
            <a:r>
              <a:rPr lang="ru-RU" sz="2200" dirty="0" err="1">
                <a:solidFill>
                  <a:srgbClr val="0226BE"/>
                </a:solidFill>
                <a:latin typeface="+mn-lt"/>
              </a:rPr>
              <a:t>спеціаліста</a:t>
            </a:r>
            <a:r>
              <a:rPr lang="ru-RU" sz="2200" dirty="0">
                <a:solidFill>
                  <a:srgbClr val="0226BE"/>
                </a:solidFill>
                <a:latin typeface="+mn-lt"/>
              </a:rPr>
              <a:t>, </a:t>
            </a:r>
            <a:r>
              <a:rPr lang="ru-RU" sz="2200" dirty="0" err="1">
                <a:solidFill>
                  <a:srgbClr val="0226BE"/>
                </a:solidFill>
                <a:latin typeface="+mn-lt"/>
              </a:rPr>
              <a:t>магістра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200" dirty="0" err="1" smtClean="0">
                <a:solidFill>
                  <a:srgbClr val="0226BE"/>
                </a:solidFill>
                <a:latin typeface="+mn-lt"/>
              </a:rPr>
              <a:t>надійшло</a:t>
            </a:r>
            <a:r>
              <a:rPr lang="ru-RU" sz="2200" dirty="0">
                <a:solidFill>
                  <a:srgbClr val="0226BE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226BE"/>
                </a:solidFill>
                <a:latin typeface="+mn-lt"/>
              </a:rPr>
            </a:br>
            <a:r>
              <a:rPr lang="uk-UA" sz="2200" b="1" dirty="0" smtClean="0">
                <a:solidFill>
                  <a:srgbClr val="0226BE"/>
                </a:solidFill>
                <a:latin typeface="+mn-lt"/>
              </a:rPr>
              <a:t>1 820 868 </a:t>
            </a:r>
            <a:r>
              <a:rPr lang="ru-RU" sz="2200" b="1" dirty="0" err="1" smtClean="0">
                <a:solidFill>
                  <a:srgbClr val="0226BE"/>
                </a:solidFill>
                <a:latin typeface="+mn-lt"/>
              </a:rPr>
              <a:t>заяв</a:t>
            </a:r>
            <a:r>
              <a:rPr lang="ru-RU" sz="2200" dirty="0">
                <a:solidFill>
                  <a:srgbClr val="0226BE"/>
                </a:solidFill>
                <a:latin typeface="+mn-lt"/>
              </a:rPr>
              <a:t> 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	на </a:t>
            </a:r>
            <a:r>
              <a:rPr lang="ru-RU" sz="2200" dirty="0" err="1">
                <a:solidFill>
                  <a:srgbClr val="0226BE"/>
                </a:solidFill>
                <a:latin typeface="+mn-lt"/>
              </a:rPr>
              <a:t>вступ</a:t>
            </a:r>
            <a:r>
              <a:rPr lang="ru-RU" sz="2200" dirty="0">
                <a:solidFill>
                  <a:srgbClr val="0226BE"/>
                </a:solidFill>
                <a:latin typeface="+mn-lt"/>
              </a:rPr>
              <a:t> до 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ВНЗ </a:t>
            </a:r>
            <a:r>
              <a:rPr lang="ru-RU" sz="2200" dirty="0" err="1" smtClean="0">
                <a:solidFill>
                  <a:srgbClr val="0226BE"/>
                </a:solidFill>
                <a:latin typeface="+mn-lt"/>
              </a:rPr>
              <a:t>від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 </a:t>
            </a:r>
            <a:r>
              <a:rPr lang="uk-UA" sz="2200" b="1" dirty="0" smtClean="0">
                <a:solidFill>
                  <a:srgbClr val="0226BE"/>
                </a:solidFill>
                <a:latin typeface="+mn-lt"/>
              </a:rPr>
              <a:t>519 485</a:t>
            </a:r>
            <a:r>
              <a:rPr lang="uk-UA" sz="2200" dirty="0" smtClean="0">
                <a:solidFill>
                  <a:srgbClr val="0226BE"/>
                </a:solidFill>
                <a:latin typeface="+mn-lt"/>
              </a:rPr>
              <a:t> абітурієнтів, </a:t>
            </a:r>
            <a:br>
              <a:rPr lang="uk-UA" sz="2200" dirty="0" smtClean="0">
                <a:solidFill>
                  <a:srgbClr val="0226BE"/>
                </a:solidFill>
                <a:latin typeface="+mn-lt"/>
              </a:rPr>
            </a:br>
            <a:r>
              <a:rPr lang="uk-UA" sz="2200" dirty="0" smtClean="0">
                <a:solidFill>
                  <a:srgbClr val="0226BE"/>
                </a:solidFill>
                <a:latin typeface="+mn-lt"/>
              </a:rPr>
              <a:t>у 2014 </a:t>
            </a:r>
            <a:r>
              <a:rPr lang="uk-UA" sz="2200" dirty="0">
                <a:solidFill>
                  <a:srgbClr val="0226BE"/>
                </a:solidFill>
                <a:latin typeface="+mn-lt"/>
              </a:rPr>
              <a:t>році 2 100 267 </a:t>
            </a:r>
            <a:r>
              <a:rPr lang="uk-UA" sz="2200" dirty="0" smtClean="0">
                <a:solidFill>
                  <a:srgbClr val="0226BE"/>
                </a:solidFill>
                <a:latin typeface="+mn-lt"/>
              </a:rPr>
              <a:t>заяв </a:t>
            </a:r>
            <a:r>
              <a:rPr lang="uk-UA" sz="2200" dirty="0">
                <a:solidFill>
                  <a:srgbClr val="0226BE"/>
                </a:solidFill>
                <a:latin typeface="+mn-lt"/>
              </a:rPr>
              <a:t>від 601 446 </a:t>
            </a:r>
            <a:r>
              <a:rPr lang="uk-UA" sz="2200" dirty="0" smtClean="0">
                <a:solidFill>
                  <a:srgbClr val="0226BE"/>
                </a:solidFill>
                <a:latin typeface="+mn-lt"/>
              </a:rPr>
              <a:t>абітурієнтів</a:t>
            </a:r>
            <a:br>
              <a:rPr lang="uk-UA" sz="2200" dirty="0" smtClean="0">
                <a:solidFill>
                  <a:srgbClr val="0226BE"/>
                </a:solidFill>
                <a:latin typeface="+mn-lt"/>
              </a:rPr>
            </a:br>
            <a:r>
              <a:rPr lang="uk-UA" sz="2200" dirty="0" smtClean="0">
                <a:solidFill>
                  <a:srgbClr val="0226BE"/>
                </a:solidFill>
                <a:latin typeface="+mn-lt"/>
              </a:rPr>
              <a:t>(-279,4 тис. заяв та -81,9 тис. осіб) </a:t>
            </a:r>
          </a:p>
          <a:p>
            <a:pPr algn="ctr">
              <a:spcBef>
                <a:spcPts val="600"/>
              </a:spcBef>
            </a:pP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До ВНЗ</a:t>
            </a:r>
            <a:r>
              <a:rPr lang="ru-RU" sz="2200" dirty="0">
                <a:solidFill>
                  <a:srgbClr val="0226BE"/>
                </a:solidFill>
                <a:latin typeface="+mn-lt"/>
              </a:rPr>
              <a:t> </a:t>
            </a:r>
            <a:r>
              <a:rPr lang="uk-UA" sz="2200" dirty="0">
                <a:solidFill>
                  <a:srgbClr val="0226BE"/>
                </a:solidFill>
                <a:latin typeface="+mn-lt"/>
              </a:rPr>
              <a:t>ІІІ-І</a:t>
            </a:r>
            <a:r>
              <a:rPr lang="en-US" sz="2200" dirty="0">
                <a:solidFill>
                  <a:srgbClr val="0226BE"/>
                </a:solidFill>
                <a:latin typeface="+mn-lt"/>
              </a:rPr>
              <a:t>V </a:t>
            </a:r>
            <a:r>
              <a:rPr lang="uk-UA" sz="2200" dirty="0">
                <a:solidFill>
                  <a:srgbClr val="0226BE"/>
                </a:solidFill>
                <a:latin typeface="+mn-lt"/>
              </a:rPr>
              <a:t>рівнів акредитації 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подали </a:t>
            </a:r>
            <a:endParaRPr lang="ru-RU" sz="2200" dirty="0">
              <a:solidFill>
                <a:srgbClr val="0226BE"/>
              </a:solidFill>
              <a:latin typeface="+mn-lt"/>
            </a:endParaRPr>
          </a:p>
          <a:p>
            <a:pPr algn="ctr">
              <a:spcBef>
                <a:spcPts val="600"/>
              </a:spcBef>
            </a:pPr>
            <a:r>
              <a:rPr lang="uk-UA" sz="2200" b="1" dirty="0" smtClean="0">
                <a:solidFill>
                  <a:srgbClr val="0226BE"/>
                </a:solidFill>
                <a:latin typeface="+mn-lt"/>
              </a:rPr>
              <a:t>1 510 974</a:t>
            </a:r>
            <a:r>
              <a:rPr lang="uk-UA" sz="2200" dirty="0" smtClean="0">
                <a:solidFill>
                  <a:srgbClr val="0226BE"/>
                </a:solidFill>
                <a:latin typeface="+mn-lt"/>
              </a:rPr>
              <a:t> заяв,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  </a:t>
            </a:r>
            <a:r>
              <a:rPr lang="uk-UA" sz="2200" dirty="0" smtClean="0">
                <a:solidFill>
                  <a:srgbClr val="0226BE"/>
                </a:solidFill>
                <a:latin typeface="+mn-lt"/>
              </a:rPr>
              <a:t>у 2014 році -  </a:t>
            </a:r>
            <a:r>
              <a:rPr lang="uk-UA" sz="2200" b="1" dirty="0" smtClean="0">
                <a:solidFill>
                  <a:srgbClr val="0226BE"/>
                </a:solidFill>
                <a:latin typeface="+mn-lt"/>
              </a:rPr>
              <a:t>1 776 900 (-265,9 тис. заяв</a:t>
            </a:r>
            <a:r>
              <a:rPr lang="ru-RU" sz="2200" dirty="0" smtClean="0">
                <a:solidFill>
                  <a:srgbClr val="0226BE"/>
                </a:solidFill>
                <a:latin typeface="+mn-lt"/>
              </a:rPr>
              <a:t>)</a:t>
            </a:r>
            <a:endParaRPr lang="ru-RU" sz="2200" dirty="0">
              <a:solidFill>
                <a:srgbClr val="0226BE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7931" y="6095037"/>
            <a:ext cx="280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i="1" dirty="0" err="1">
                <a:solidFill>
                  <a:srgbClr val="0226BE"/>
                </a:solidFill>
                <a:latin typeface="Arial" pitchFamily="34" charset="0"/>
                <a:cs typeface="Arial" pitchFamily="34" charset="0"/>
              </a:rPr>
              <a:t>Офіційний</a:t>
            </a:r>
            <a:r>
              <a:rPr lang="ru-RU" sz="1200" b="1" i="1" dirty="0">
                <a:solidFill>
                  <a:srgbClr val="0226B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smtClean="0">
                <a:solidFill>
                  <a:srgbClr val="0226BE"/>
                </a:solidFill>
                <a:latin typeface="Arial" pitchFamily="34" charset="0"/>
                <a:cs typeface="Arial" pitchFamily="34" charset="0"/>
              </a:rPr>
              <a:t>веб-сайт МОН </a:t>
            </a:r>
            <a:r>
              <a:rPr lang="ru-RU" sz="1200" b="1" i="1" dirty="0" err="1" smtClean="0">
                <a:solidFill>
                  <a:srgbClr val="0226BE"/>
                </a:solidFill>
                <a:latin typeface="Arial" pitchFamily="34" charset="0"/>
                <a:cs typeface="Arial" pitchFamily="34" charset="0"/>
              </a:rPr>
              <a:t>Укра</a:t>
            </a:r>
            <a:r>
              <a:rPr lang="uk-UA" sz="1200" b="1" i="1" dirty="0" smtClean="0">
                <a:solidFill>
                  <a:srgbClr val="0226BE"/>
                </a:solidFill>
                <a:latin typeface="Arial" pitchFamily="34" charset="0"/>
                <a:cs typeface="Arial" pitchFamily="34" charset="0"/>
              </a:rPr>
              <a:t>ї</a:t>
            </a:r>
            <a:r>
              <a:rPr lang="ru-RU" sz="1200" b="1" i="1" dirty="0" smtClean="0">
                <a:solidFill>
                  <a:srgbClr val="0226BE"/>
                </a:solidFill>
                <a:latin typeface="Arial" pitchFamily="34" charset="0"/>
                <a:cs typeface="Arial" pitchFamily="34" charset="0"/>
              </a:rPr>
              <a:t>ни</a:t>
            </a:r>
          </a:p>
          <a:p>
            <a:pPr algn="r"/>
            <a:r>
              <a:rPr lang="ru-RU" sz="1200" b="1" i="1" dirty="0" smtClean="0">
                <a:solidFill>
                  <a:srgbClr val="0226B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>
                <a:solidFill>
                  <a:srgbClr val="0226BE"/>
                </a:solidFill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n-US" sz="1200" b="1" i="1" dirty="0" smtClean="0">
                <a:solidFill>
                  <a:srgbClr val="0226BE"/>
                </a:solidFill>
                <a:latin typeface="Arial" pitchFamily="34" charset="0"/>
                <a:cs typeface="Arial" pitchFamily="34" charset="0"/>
                <a:hlinkClick r:id="rId4"/>
              </a:rPr>
              <a:t>www.mon.gov.ua</a:t>
            </a:r>
            <a:endParaRPr lang="uk-UA" sz="1200" b="1" i="1" dirty="0" smtClean="0">
              <a:solidFill>
                <a:srgbClr val="0226BE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uk-UA" sz="1200" b="1" i="1" dirty="0" smtClean="0">
                <a:solidFill>
                  <a:srgbClr val="0226BE"/>
                </a:solidFill>
                <a:latin typeface="Arial" pitchFamily="34" charset="0"/>
                <a:cs typeface="Arial" pitchFamily="34" charset="0"/>
              </a:rPr>
              <a:t>4.08.2015 р.</a:t>
            </a:r>
            <a:endParaRPr lang="ru-RU" sz="1200" b="1" i="1" dirty="0">
              <a:solidFill>
                <a:srgbClr val="0226B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85794"/>
            <a:ext cx="9144000" cy="19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26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Номер слайда 1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A5DEFF-5A72-4E30-A92B-46816385947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  <p:sp>
        <p:nvSpPr>
          <p:cNvPr id="182277" name="Rectangle 8"/>
          <p:cNvSpPr>
            <a:spLocks noChangeArrowheads="1"/>
          </p:cNvSpPr>
          <p:nvPr/>
        </p:nvSpPr>
        <p:spPr bwMode="auto">
          <a:xfrm>
            <a:off x="428626" y="785794"/>
            <a:ext cx="85725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8775" indent="3175" eaLnBrk="0" hangingPunct="0">
              <a:buClr>
                <a:srgbClr val="0000CC"/>
              </a:buClr>
              <a:buSzPct val="100000"/>
              <a:tabLst>
                <a:tab pos="457200" algn="l"/>
                <a:tab pos="628650" algn="l"/>
              </a:tabLst>
            </a:pPr>
            <a:r>
              <a:rPr lang="uk-UA" sz="2000" b="1" dirty="0" smtClean="0">
                <a:solidFill>
                  <a:srgbClr val="0000FF"/>
                </a:solidFill>
                <a:latin typeface="+mn-lt"/>
                <a:ea typeface="Calibri" pitchFamily="34" charset="0"/>
                <a:cs typeface="Arial" pitchFamily="34" charset="0"/>
              </a:rPr>
              <a:t>Збільшення</a:t>
            </a:r>
            <a:r>
              <a:rPr lang="uk-UA" sz="2000" b="1" dirty="0" smtClean="0">
                <a:solidFill>
                  <a:srgbClr val="0226BE"/>
                </a:solidFill>
                <a:latin typeface="+mn-lt"/>
                <a:ea typeface="Calibri" pitchFamily="34" charset="0"/>
                <a:cs typeface="Arial" pitchFamily="34" charset="0"/>
              </a:rPr>
              <a:t> порівняно </a:t>
            </a:r>
            <a:r>
              <a:rPr lang="uk-UA" sz="2000" b="1" dirty="0">
                <a:solidFill>
                  <a:srgbClr val="0226BE"/>
                </a:solidFill>
                <a:latin typeface="+mn-lt"/>
                <a:ea typeface="Calibri" pitchFamily="34" charset="0"/>
                <a:cs typeface="Arial" pitchFamily="34" charset="0"/>
              </a:rPr>
              <a:t>з </a:t>
            </a:r>
            <a:r>
              <a:rPr lang="uk-UA" sz="2000" b="1" dirty="0" smtClean="0">
                <a:solidFill>
                  <a:srgbClr val="0226BE"/>
                </a:solidFill>
                <a:latin typeface="+mn-lt"/>
                <a:ea typeface="Calibri" pitchFamily="34" charset="0"/>
                <a:cs typeface="Arial" pitchFamily="34" charset="0"/>
              </a:rPr>
              <a:t>2015 р. </a:t>
            </a:r>
            <a:r>
              <a:rPr lang="uk-UA" sz="2000" b="1" dirty="0">
                <a:solidFill>
                  <a:srgbClr val="0226BE"/>
                </a:solidFill>
                <a:latin typeface="+mn-lt"/>
                <a:ea typeface="Calibri" pitchFamily="34" charset="0"/>
                <a:cs typeface="Arial" pitchFamily="34" charset="0"/>
              </a:rPr>
              <a:t>чисельності осіб, які взяли участь у зовнішньому незалежному оцінюванні </a:t>
            </a:r>
            <a:r>
              <a:rPr lang="uk-UA" sz="2000" b="1" dirty="0" smtClean="0">
                <a:solidFill>
                  <a:srgbClr val="0226BE"/>
                </a:solidFill>
                <a:latin typeface="+mn-lt"/>
                <a:ea typeface="Calibri" pitchFamily="34" charset="0"/>
                <a:cs typeface="Arial" pitchFamily="34" charset="0"/>
              </a:rPr>
              <a:t>знань</a:t>
            </a:r>
            <a:endParaRPr lang="uk-UA" sz="2000" b="1" dirty="0">
              <a:solidFill>
                <a:srgbClr val="0226BE"/>
              </a:solidFill>
              <a:latin typeface="+mn-lt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0" name="Group 7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3824022"/>
              </p:ext>
            </p:extLst>
          </p:nvPr>
        </p:nvGraphicFramePr>
        <p:xfrm>
          <a:off x="677081" y="1805006"/>
          <a:ext cx="8252637" cy="426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24332"/>
                <a:gridCol w="1507076"/>
                <a:gridCol w="1982995"/>
                <a:gridCol w="1348437"/>
                <a:gridCol w="1189797"/>
              </a:tblGrid>
              <a:tr h="58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Рік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Загальна кількість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Укр. мова та література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Біологія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Хімія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2015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289,0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267,4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98,4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  <a:defRPr/>
                      </a:pPr>
                      <a:r>
                        <a:rPr kumimoji="0" lang="uk-U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39,7</a:t>
                      </a:r>
                    </a:p>
                  </a:txBody>
                  <a:tcPr horzOverflow="overflow">
                    <a:solidFill>
                      <a:srgbClr val="D0D8E8"/>
                    </a:solidFill>
                  </a:tcPr>
                </a:tc>
              </a:tr>
              <a:tr h="228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2014</a:t>
                      </a:r>
                      <a:endParaRPr kumimoji="0" lang="uk-UA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250,0</a:t>
                      </a:r>
                      <a:endParaRPr kumimoji="0" lang="uk-UA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224,5</a:t>
                      </a:r>
                    </a:p>
                  </a:txBody>
                  <a:tcPr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78,0</a:t>
                      </a:r>
                    </a:p>
                  </a:txBody>
                  <a:tcPr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38,0</a:t>
                      </a:r>
                    </a:p>
                  </a:txBody>
                  <a:tcPr horzOverflow="overflow">
                    <a:solidFill>
                      <a:srgbClr val="E9EDF4"/>
                    </a:solidFill>
                  </a:tcPr>
                </a:tc>
              </a:tr>
              <a:tr h="228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315,9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292,9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98,8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45,6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2012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324,4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319,8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116,3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46,1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28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2011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196,0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223,2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88,2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31,1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59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+/-  (2014 р.) 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28559">
                <a:tc>
                  <a:txBody>
                    <a:bodyPr/>
                    <a:lstStyle/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тис. </a:t>
                      </a:r>
                      <a:r>
                        <a:rPr kumimoji="0" lang="uk-UA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осіб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+ 39,0</a:t>
                      </a:r>
                      <a:endParaRPr kumimoji="0" lang="ru-RU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+ 42,9</a:t>
                      </a:r>
                      <a:endParaRPr kumimoji="0" lang="ru-RU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+ 20,4</a:t>
                      </a:r>
                      <a:endParaRPr kumimoji="0" lang="ru-RU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+ 1,7</a:t>
                      </a:r>
                      <a:endParaRPr kumimoji="0" lang="ru-RU" sz="2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226BE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CCCC"/>
                    </a:solidFill>
                  </a:tcPr>
                </a:tc>
              </a:tr>
              <a:tr h="228559">
                <a:tc>
                  <a:txBody>
                    <a:bodyPr/>
                    <a:lstStyle/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+ 15,6%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+ 19,1%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+ 26,1%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6BE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+ 4,5%</a:t>
                      </a:r>
                    </a:p>
                  </a:txBody>
                  <a:tcPr anchor="ctr" horzOverflow="overflow">
                    <a:solidFill>
                      <a:srgbClr val="FFCCCC"/>
                    </a:solidFill>
                  </a:tcPr>
                </a:tc>
              </a:tr>
              <a:tr h="228559">
                <a:tc>
                  <a:txBody>
                    <a:bodyPr/>
                    <a:lstStyle/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Calibri" pitchFamily="34" charset="0"/>
                          <a:cs typeface="Arial" pitchFamily="34" charset="0"/>
                        </a:rPr>
                        <a:t>Не склали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8.4%</a:t>
                      </a:r>
                      <a:endParaRPr lang="ru-RU" sz="2000" b="1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10.7%</a:t>
                      </a:r>
                      <a:endParaRPr lang="ru-RU" sz="2000" b="1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8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15.3%</a:t>
                      </a:r>
                      <a:endParaRPr lang="ru-RU" sz="2000" b="1" i="0" u="none" strike="noStrike" dirty="0">
                        <a:solidFill>
                          <a:srgbClr val="8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2303" name="Прямоугольник 11"/>
          <p:cNvSpPr>
            <a:spLocks noChangeArrowheads="1"/>
          </p:cNvSpPr>
          <p:nvPr/>
        </p:nvSpPr>
        <p:spPr bwMode="auto">
          <a:xfrm>
            <a:off x="7702194" y="1214422"/>
            <a:ext cx="1156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0099"/>
                </a:solidFill>
                <a:latin typeface="+mn-lt"/>
                <a:ea typeface="Calibri" pitchFamily="34" charset="0"/>
                <a:cs typeface="Arial" pitchFamily="34" charset="0"/>
              </a:rPr>
              <a:t>(</a:t>
            </a:r>
            <a:r>
              <a:rPr lang="uk-UA" b="1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Arial" pitchFamily="34" charset="0"/>
              </a:rPr>
              <a:t>тис. </a:t>
            </a:r>
            <a:r>
              <a:rPr lang="uk-UA" b="1" dirty="0">
                <a:solidFill>
                  <a:srgbClr val="000099"/>
                </a:solidFill>
                <a:latin typeface="+mn-lt"/>
                <a:ea typeface="Calibri" pitchFamily="34" charset="0"/>
                <a:cs typeface="Arial" pitchFamily="34" charset="0"/>
              </a:rPr>
              <a:t>осіб)</a:t>
            </a:r>
            <a:endParaRPr lang="uk-UA" dirty="0">
              <a:latin typeface="+mn-lt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r>
              <a:rPr lang="uk-UA" dirty="0" smtClean="0"/>
              <a:t>Особливості</a:t>
            </a:r>
            <a:endParaRPr lang="ru-RU" dirty="0"/>
          </a:p>
        </p:txBody>
      </p:sp>
      <p:pic>
        <p:nvPicPr>
          <p:cNvPr id="9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6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26877" y="1536279"/>
            <a:ext cx="8823677" cy="4527306"/>
            <a:chOff x="2499895" y="1702913"/>
            <a:chExt cx="1401931" cy="123533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499895" y="1702913"/>
              <a:ext cx="1401931" cy="123533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535323" y="1738341"/>
              <a:ext cx="1307709" cy="113874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352" tIns="149352" rIns="149352" bIns="149352" spcCol="1270"/>
            <a:lstStyle/>
            <a:p>
              <a:pPr marL="228600" lvl="1" indent="-228600" defTabSz="9334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1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8180" name="Номер слайда 1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7B5BF0-0FC0-46ED-AD2E-5120FC6C0221}" type="slidenum">
              <a:rPr lang="ru-RU" smtClean="0">
                <a:solidFill>
                  <a:srgbClr val="53548A">
                    <a:lumMod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solidFill>
                <a:srgbClr val="53548A">
                  <a:lumMod val="75000"/>
                </a:srgbClr>
              </a:solidFill>
            </a:endParaRP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r>
              <a:rPr lang="uk-UA" dirty="0" smtClean="0"/>
              <a:t>Особливості</a:t>
            </a:r>
            <a:endParaRPr lang="ru-RU" dirty="0"/>
          </a:p>
        </p:txBody>
      </p:sp>
      <p:pic>
        <p:nvPicPr>
          <p:cNvPr id="16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857224" y="826474"/>
          <a:ext cx="8001056" cy="6223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86148"/>
                <a:gridCol w="4714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Особливості</a:t>
                      </a:r>
                      <a:endParaRPr lang="uk-UA" sz="1800" b="1" kern="1200" dirty="0">
                        <a:solidFill>
                          <a:srgbClr val="0226BE"/>
                        </a:solidFill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Наслідки</a:t>
                      </a:r>
                      <a:endParaRPr lang="uk-UA" sz="1800" b="1" kern="1200" dirty="0">
                        <a:solidFill>
                          <a:srgbClr val="0226BE"/>
                        </a:solidFill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Прийом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студентів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до ВНЗ за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сертифікатами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</a:br>
                      <a:r>
                        <a:rPr lang="ru-RU" sz="2000" b="1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ЗНО </a:t>
                      </a:r>
                      <a:r>
                        <a:rPr lang="ru-RU" sz="2000" b="1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тільки</a:t>
                      </a:r>
                      <a:r>
                        <a:rPr lang="ru-RU" sz="2000" b="1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2015 року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у 2014 </a:t>
                      </a:r>
                      <a:r>
                        <a:rPr lang="ru-RU" sz="2000" kern="12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році</a:t>
                      </a:r>
                      <a:r>
                        <a:rPr lang="ru-RU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1674</a:t>
                      </a:r>
                      <a:r>
                        <a:rPr lang="ru-RU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заяви </a:t>
                      </a:r>
                      <a:r>
                        <a:rPr lang="ru-RU" sz="2000" kern="12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від</a:t>
                      </a:r>
                      <a:r>
                        <a:rPr lang="ru-RU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абітурієнтів</a:t>
                      </a:r>
                      <a:r>
                        <a:rPr lang="ru-RU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з</a:t>
                      </a:r>
                      <a:r>
                        <a:rPr lang="ru-RU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сертифікатами</a:t>
                      </a:r>
                      <a:r>
                        <a:rPr lang="ru-RU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ЗНО </a:t>
                      </a:r>
                      <a:r>
                        <a:rPr lang="ru-RU" sz="2000" kern="12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минулих</a:t>
                      </a:r>
                      <a:r>
                        <a:rPr lang="ru-RU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років</a:t>
                      </a:r>
                      <a:endParaRPr lang="uk-UA" sz="2000" kern="1200" dirty="0">
                        <a:solidFill>
                          <a:srgbClr val="0226BE"/>
                        </a:solidFill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Обчислення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конкурсного балу, до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кожної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зі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складових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якого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застосовані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вагові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коефіцієнти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uk-UA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ВНЗ самостійно визначає вагу кожного предмету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uk-UA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В різних ВНЗ у абітурієнта різний конкурсний бал з однаковим набором предметів ЗНО</a:t>
                      </a:r>
                      <a:endParaRPr lang="uk-UA" sz="2000" kern="1200" dirty="0">
                        <a:solidFill>
                          <a:srgbClr val="0226BE"/>
                        </a:solidFill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запровадження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пріоритетності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поданих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заяв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uk-UA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Абітурієнт під час подачі заяв визначає, в який ВНЗ/на яку спеціальність він найбільше бажає вступити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uk-UA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Не змінюється протягом вступної кампанії </a:t>
                      </a:r>
                      <a:endParaRPr lang="uk-UA" sz="2000" kern="1200" dirty="0">
                        <a:solidFill>
                          <a:srgbClr val="0226BE"/>
                        </a:solidFill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надання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рекомендацій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до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зарахування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на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місця</a:t>
                      </a:r>
                      <a:r>
                        <a:rPr lang="ru-RU" sz="20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державного </a:t>
                      </a:r>
                      <a:r>
                        <a:rPr lang="ru-RU" sz="2000" dirty="0" err="1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замовлення</a:t>
                      </a:r>
                      <a:r>
                        <a:rPr lang="ru-RU" sz="2000" baseline="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 ЄДЕБО</a:t>
                      </a:r>
                      <a:endParaRPr lang="ru-RU" sz="2000" dirty="0" smtClean="0">
                        <a:solidFill>
                          <a:srgbClr val="0226BE"/>
                        </a:solidFill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  <a:p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uk-UA" sz="2000" kern="1200" dirty="0" smtClean="0">
                          <a:solidFill>
                            <a:srgbClr val="0226BE"/>
                          </a:solidFill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Абітурієнт рекомендується до зарахування на місця державного замовлення тільки 1 раз</a:t>
                      </a:r>
                      <a:endParaRPr lang="uk-UA" sz="2000" kern="1200" dirty="0">
                        <a:solidFill>
                          <a:srgbClr val="0226BE"/>
                        </a:solidFill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086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85728"/>
            <a:ext cx="735811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>
                <a:ln w="11430">
                  <a:solidFill>
                    <a:srgbClr val="003399"/>
                  </a:solidFill>
                </a:ln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ПЛАН </a:t>
            </a:r>
            <a:r>
              <a:rPr lang="uk-UA" sz="2400" b="1" dirty="0" smtClean="0">
                <a:ln w="11430">
                  <a:solidFill>
                    <a:srgbClr val="003399"/>
                  </a:solidFill>
                </a:ln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ПРИЙОМУ</a:t>
            </a:r>
            <a:endParaRPr lang="ru-RU" sz="2400" b="1" dirty="0">
              <a:ln w="11430">
                <a:solidFill>
                  <a:srgbClr val="003399"/>
                </a:solidFill>
              </a:ln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65623" name="Group 8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4465164"/>
              </p:ext>
            </p:extLst>
          </p:nvPr>
        </p:nvGraphicFramePr>
        <p:xfrm>
          <a:off x="857223" y="857232"/>
          <a:ext cx="8243911" cy="577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710"/>
                <a:gridCol w="1354406"/>
                <a:gridCol w="1380597"/>
                <a:gridCol w="1301875"/>
                <a:gridCol w="1367502"/>
                <a:gridCol w="1298821"/>
              </a:tblGrid>
              <a:tr h="563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ФАКУЛЬТЕТ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СПЕЦІАЛЬНІСТЬ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ЛІЦЕНЗОВАНИЙ ОБСЯГ ПРИЙОМУ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ПЛАН ДЕРЖАВНОГО ЗАМОВЛЕННЯ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КОНТРАКТ </a:t>
                      </a: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(ВІТЧИЗНЯНІ СТУДЕНТИ)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КОНТРАКТ (ІНОЗЕМНІ СТУДЕНТИ)</a:t>
                      </a: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</a:tr>
              <a:tr h="37730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Медич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ний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Лікувальна справа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</a:tr>
              <a:tr h="526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Медико-профі-лактична</a:t>
                      </a: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справа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</a:tr>
              <a:tr h="248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Педіатрія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</a:tr>
              <a:tr h="389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Медичний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Лікувальна справа (2 курс)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</a:tr>
              <a:tr h="23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Стоматологічний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Стоматологія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</a:tr>
              <a:tr h="477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ФПЛ ЗСУ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Лікувальна справа (чол.)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</a:tr>
              <a:tr h="389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ФПЛ ЗСУ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Лікувальна справа (жін.)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</a:tr>
              <a:tr h="2354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Фармацевтичний</a:t>
                      </a: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Фармація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</a:tr>
              <a:tr h="23547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Технологія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пкз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</a:tr>
              <a:tr h="421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uk-UA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Медико-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Психологічний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Медична психологія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71" marR="5771" marT="5771" marB="0" anchor="ctr" horzOverflow="overflow"/>
                </a:tc>
              </a:tr>
              <a:tr h="421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Медичний коледж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Стоматологія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ортопедична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</a:tr>
              <a:tr h="4965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2420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1127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500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014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Заочний фармацевтичний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uk-UA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0" marT="46800" marB="46800" anchor="ctr" horzOverflow="overflow"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r>
              <a:rPr lang="uk-UA" dirty="0" smtClean="0"/>
              <a:t>ПЛАН ПРИЙОМУ</a:t>
            </a:r>
            <a:endParaRPr lang="ru-RU" dirty="0"/>
          </a:p>
        </p:txBody>
      </p:sp>
      <p:sp>
        <p:nvSpPr>
          <p:cNvPr id="194562" name="Номер слайда 1"/>
          <p:cNvSpPr>
            <a:spLocks noGrp="1"/>
          </p:cNvSpPr>
          <p:nvPr>
            <p:ph type="sldNum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4CD70F-6D2E-4526-9F59-A34DFDE958D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/>
          </a:p>
        </p:txBody>
      </p:sp>
      <p:pic>
        <p:nvPicPr>
          <p:cNvPr id="8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48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uk-UA" dirty="0" smtClean="0"/>
              <a:t>ДИНАМІКА КІЛЬКОСТІ ЗАЯВ ВІД АБІТУРІЄНТІВ </a:t>
            </a:r>
            <a:br>
              <a:rPr lang="uk-UA" dirty="0" smtClean="0"/>
            </a:br>
            <a:r>
              <a:rPr lang="uk-UA" dirty="0" smtClean="0"/>
              <a:t>(2014-2015 рр.)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D0D036-CA4B-4F14-92BE-EC563989CB8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001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Тис. заяв</a:t>
            </a: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609329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Дні прийому</a:t>
            </a: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2462" y="2202412"/>
            <a:ext cx="857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14145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2462" y="1650933"/>
            <a:ext cx="857256" cy="369332"/>
          </a:xfrm>
          <a:prstGeom prst="rect">
            <a:avLst/>
          </a:prstGeom>
          <a:solidFill>
            <a:srgbClr val="AA0C3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16551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632212" y="915958"/>
            <a:ext cx="360040" cy="0"/>
          </a:xfrm>
          <a:prstGeom prst="line">
            <a:avLst/>
          </a:prstGeom>
          <a:ln w="76200">
            <a:solidFill>
              <a:srgbClr val="AA0C3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632212" y="1203990"/>
            <a:ext cx="360040" cy="0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92252" y="69993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AE082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b="1" dirty="0">
              <a:solidFill>
                <a:srgbClr val="AE08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2252" y="9879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143995"/>
              </p:ext>
            </p:extLst>
          </p:nvPr>
        </p:nvGraphicFramePr>
        <p:xfrm>
          <a:off x="6067259" y="3429000"/>
          <a:ext cx="2907298" cy="2255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331"/>
                <a:gridCol w="1734967"/>
              </a:tblGrid>
              <a:tr h="40100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РІК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КОЕФІЦІЄНТ</a:t>
                      </a: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ВНУТРІШНЬОГО</a:t>
                      </a: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ДУБЛЮВАННЯ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1,98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5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2,11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2,02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2,51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48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2,30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graphicFrame>
        <p:nvGraphicFramePr>
          <p:cNvPr id="35" name="Діагра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9017966"/>
              </p:ext>
            </p:extLst>
          </p:nvPr>
        </p:nvGraphicFramePr>
        <p:xfrm>
          <a:off x="0" y="1357298"/>
          <a:ext cx="7848872" cy="4868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648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/>
          <p:cNvSpPr>
            <a:spLocks noGrp="1"/>
          </p:cNvSpPr>
          <p:nvPr>
            <p:ph type="body" sz="quarter" idx="12"/>
          </p:nvPr>
        </p:nvSpPr>
        <p:spPr>
          <a:xfrm>
            <a:off x="857224" y="0"/>
            <a:ext cx="8286808" cy="71435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uk-UA" dirty="0" smtClean="0"/>
              <a:t>ЧИСЕЛЬНІСТЬ АБІТУРІЄНТІВ </a:t>
            </a:r>
            <a:br>
              <a:rPr lang="uk-UA" dirty="0" smtClean="0"/>
            </a:br>
            <a:r>
              <a:rPr lang="uk-UA" dirty="0" smtClean="0"/>
              <a:t>(2014-2015 рр.)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2D0D036-CA4B-4F14-92BE-EC563989CB8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001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Тис. заяв</a:t>
            </a: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7856" y="600076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Дні прийому</a:t>
            </a: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3900" y="2202412"/>
            <a:ext cx="78581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7154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43900" y="1650933"/>
            <a:ext cx="785818" cy="369332"/>
          </a:xfrm>
          <a:prstGeom prst="rect">
            <a:avLst/>
          </a:prstGeom>
          <a:solidFill>
            <a:srgbClr val="AA0C3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7838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632212" y="915958"/>
            <a:ext cx="360040" cy="0"/>
          </a:xfrm>
          <a:prstGeom prst="line">
            <a:avLst/>
          </a:prstGeom>
          <a:ln w="76200">
            <a:solidFill>
              <a:srgbClr val="AA0C3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632212" y="1203990"/>
            <a:ext cx="360040" cy="0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92252" y="69993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AE082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b="1" dirty="0">
              <a:solidFill>
                <a:srgbClr val="AE08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2252" y="9879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143995"/>
              </p:ext>
            </p:extLst>
          </p:nvPr>
        </p:nvGraphicFramePr>
        <p:xfrm>
          <a:off x="6067259" y="3429000"/>
          <a:ext cx="2907298" cy="2255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331"/>
                <a:gridCol w="1734967"/>
              </a:tblGrid>
              <a:tr h="40100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РІК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КОЕФІЦІЄНТ</a:t>
                      </a: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ВНУТРІШНЬОГО</a:t>
                      </a: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ДУБЛЮВАННЯ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1,98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5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2,11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2,02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2,51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48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0066"/>
                          </a:solidFill>
                          <a:latin typeface="Arial" pitchFamily="34" charset="0"/>
                          <a:cs typeface="Arial" pitchFamily="34" charset="0"/>
                        </a:rPr>
                        <a:t>2,30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9" descr="D:\Documents and Settings\Администратор\Мои документы\Диск Google\ПК\2013\Печатные материалы\Gerb_small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1" y="5"/>
            <a:ext cx="714115" cy="785789"/>
          </a:xfrm>
          <a:prstGeom prst="rect">
            <a:avLst/>
          </a:prstGeom>
          <a:noFill/>
        </p:spPr>
      </p:pic>
      <p:graphicFrame>
        <p:nvGraphicFramePr>
          <p:cNvPr id="15" name="Діагра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6427798"/>
              </p:ext>
            </p:extLst>
          </p:nvPr>
        </p:nvGraphicFramePr>
        <p:xfrm>
          <a:off x="0" y="1357298"/>
          <a:ext cx="774836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648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Слои">
  <a:themeElements>
    <a:clrScheme name="5_Слои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5_Сло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</TotalTime>
  <Words>2345</Words>
  <Application>Microsoft Office PowerPoint</Application>
  <PresentationFormat>Экран (4:3)</PresentationFormat>
  <Paragraphs>1452</Paragraphs>
  <Slides>21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5_Слои</vt:lpstr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НМУ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Терлецький</dc:creator>
  <cp:lastModifiedBy>Гость</cp:lastModifiedBy>
  <cp:revision>465</cp:revision>
  <dcterms:created xsi:type="dcterms:W3CDTF">2008-02-11T13:59:25Z</dcterms:created>
  <dcterms:modified xsi:type="dcterms:W3CDTF">2015-08-27T06:40:34Z</dcterms:modified>
</cp:coreProperties>
</file>