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1" r:id="rId3"/>
    <p:sldId id="262" r:id="rId4"/>
    <p:sldId id="263" r:id="rId5"/>
    <p:sldId id="257" r:id="rId6"/>
    <p:sldId id="267" r:id="rId7"/>
    <p:sldId id="268" r:id="rId8"/>
    <p:sldId id="258" r:id="rId9"/>
    <p:sldId id="269" r:id="rId10"/>
    <p:sldId id="270" r:id="rId11"/>
    <p:sldId id="264" r:id="rId12"/>
    <p:sldId id="265" r:id="rId13"/>
    <p:sldId id="271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0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28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6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64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87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94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5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27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539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10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9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0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4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3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7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8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7200" dirty="0" smtClean="0"/>
              <a:t>Інтелектуальні ігри в медичній спільноті </a:t>
            </a:r>
            <a:br>
              <a:rPr lang="uk-UA" sz="7200" dirty="0" smtClean="0"/>
            </a:br>
            <a:r>
              <a:rPr lang="uk-UA" sz="5400" dirty="0" smtClean="0"/>
              <a:t>Досвід. Перспективи.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8" y="4509120"/>
            <a:ext cx="6987645" cy="1388534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000" dirty="0" smtClean="0"/>
              <a:t>Студент 6-го курсу – Моторний Володимир</a:t>
            </a:r>
            <a:br>
              <a:rPr lang="uk-UA" sz="4000" dirty="0" smtClean="0"/>
            </a:br>
            <a:r>
              <a:rPr lang="uk-UA" sz="4000" dirty="0" smtClean="0"/>
              <a:t>Засновник товариства «Інтелектуальні ігри НМУ»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6797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02446" y="6237312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«</a:t>
            </a:r>
            <a:r>
              <a:rPr lang="uk-UA" sz="2800" b="1" dirty="0" err="1" smtClean="0"/>
              <a:t>ЩоДеКоли</a:t>
            </a:r>
            <a:r>
              <a:rPr lang="uk-UA" sz="2800" b="1" dirty="0" smtClean="0"/>
              <a:t> – перший турнір» - 2015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16" y="80392"/>
            <a:ext cx="9019356" cy="601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2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16632"/>
            <a:ext cx="10018713" cy="1752599"/>
          </a:xfrm>
        </p:spPr>
        <p:txBody>
          <a:bodyPr/>
          <a:lstStyle/>
          <a:p>
            <a:r>
              <a:rPr lang="uk-UA" dirty="0" smtClean="0"/>
              <a:t>Наступні заходи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869231"/>
            <a:ext cx="10018713" cy="4368081"/>
          </a:xfrm>
        </p:spPr>
        <p:txBody>
          <a:bodyPr/>
          <a:lstStyle/>
          <a:p>
            <a:r>
              <a:rPr lang="uk-UA" sz="2800" dirty="0" smtClean="0"/>
              <a:t>Продовження турніру з медичного «</a:t>
            </a:r>
            <a:r>
              <a:rPr lang="uk-UA" sz="2800" dirty="0" err="1" smtClean="0"/>
              <a:t>Що?Де?Коли</a:t>
            </a:r>
            <a:r>
              <a:rPr lang="uk-UA" sz="2800" dirty="0" smtClean="0"/>
              <a:t>?» В </a:t>
            </a:r>
            <a:r>
              <a:rPr lang="uk-UA" sz="2800" dirty="0" smtClean="0"/>
              <a:t>НМУ</a:t>
            </a:r>
          </a:p>
          <a:p>
            <a:r>
              <a:rPr lang="uk-UA" sz="2800" dirty="0" smtClean="0"/>
              <a:t>Медичний турнір – 17.04.2015</a:t>
            </a:r>
            <a:endParaRPr lang="uk-UA" sz="2800" dirty="0" smtClean="0"/>
          </a:p>
          <a:p>
            <a:r>
              <a:rPr lang="uk-UA" sz="2800" dirty="0" smtClean="0"/>
              <a:t>Університетський брейн-ринг з </a:t>
            </a:r>
            <a:r>
              <a:rPr lang="uk-UA" sz="2800" dirty="0" smtClean="0"/>
              <a:t>терапії</a:t>
            </a:r>
            <a:endParaRPr lang="uk-UA" sz="28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8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16632"/>
            <a:ext cx="10018713" cy="1752599"/>
          </a:xfrm>
        </p:spPr>
        <p:txBody>
          <a:bodyPr/>
          <a:lstStyle/>
          <a:p>
            <a:r>
              <a:rPr lang="uk-UA" dirty="0" smtClean="0"/>
              <a:t>Подальші перспективи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556793"/>
            <a:ext cx="10018713" cy="423440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Об</a:t>
            </a:r>
            <a:r>
              <a:rPr lang="en-GB" sz="3200" dirty="0" smtClean="0"/>
              <a:t>’</a:t>
            </a:r>
            <a:r>
              <a:rPr lang="uk-UA" sz="3200" dirty="0" smtClean="0"/>
              <a:t>єднання зусиль студентів-медиків по всій Україні</a:t>
            </a:r>
          </a:p>
          <a:p>
            <a:r>
              <a:rPr lang="uk-UA" sz="3200" dirty="0" smtClean="0"/>
              <a:t>Стандартизація організації змагань в різних ВУЗах</a:t>
            </a:r>
          </a:p>
          <a:p>
            <a:r>
              <a:rPr lang="uk-UA" sz="3200" dirty="0" smtClean="0"/>
              <a:t>Проведення всеукраїнських змагань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090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88640"/>
            <a:ext cx="10018713" cy="870992"/>
          </a:xfrm>
        </p:spPr>
        <p:txBody>
          <a:bodyPr/>
          <a:lstStyle/>
          <a:p>
            <a:r>
              <a:rPr lang="uk-UA" dirty="0" smtClean="0"/>
              <a:t>Чим допомогти проекту?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340769"/>
            <a:ext cx="10018713" cy="4450432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Проведення ігор з нових дисциплін</a:t>
            </a:r>
          </a:p>
          <a:p>
            <a:r>
              <a:rPr lang="uk-UA" sz="3600" dirty="0" smtClean="0"/>
              <a:t>Написання запитань для ігор, робота в журі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804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188640"/>
            <a:ext cx="10018713" cy="66558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132" y="1070247"/>
            <a:ext cx="6447680" cy="5023049"/>
          </a:xfrm>
        </p:spPr>
      </p:pic>
      <p:sp>
        <p:nvSpPr>
          <p:cNvPr id="3" name="Прямоугольник 2"/>
          <p:cNvSpPr/>
          <p:nvPr/>
        </p:nvSpPr>
        <p:spPr>
          <a:xfrm>
            <a:off x="1847528" y="980728"/>
            <a:ext cx="38143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Володимир Моторний</a:t>
            </a:r>
          </a:p>
          <a:p>
            <a:endParaRPr lang="uk-UA" sz="2800" dirty="0" smtClean="0"/>
          </a:p>
          <a:p>
            <a:r>
              <a:rPr lang="uk-UA" sz="2800" b="1" dirty="0" smtClean="0"/>
              <a:t>+38 063 781 69 36</a:t>
            </a:r>
          </a:p>
          <a:p>
            <a:endParaRPr lang="uk-UA" sz="2800" b="1" dirty="0" smtClean="0"/>
          </a:p>
          <a:p>
            <a:r>
              <a:rPr lang="en-GB" sz="2800" b="1" dirty="0"/>
              <a:t>vk.com/</a:t>
            </a:r>
            <a:r>
              <a:rPr lang="en-GB" sz="2800" b="1" dirty="0" err="1"/>
              <a:t>igames_nmu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769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16633"/>
            <a:ext cx="10018713" cy="1080120"/>
          </a:xfrm>
        </p:spPr>
        <p:txBody>
          <a:bodyPr/>
          <a:lstStyle/>
          <a:p>
            <a:r>
              <a:rPr lang="uk-UA" dirty="0" smtClean="0"/>
              <a:t>Інтелектуальні ігри в ВНЗ 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340768"/>
            <a:ext cx="10018713" cy="496855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1. </a:t>
            </a:r>
            <a:r>
              <a:rPr lang="uk-UA" dirty="0" err="1" smtClean="0"/>
              <a:t>Що?Де?Коли</a:t>
            </a:r>
            <a:r>
              <a:rPr lang="uk-UA" dirty="0" smtClean="0"/>
              <a:t>?</a:t>
            </a:r>
          </a:p>
          <a:p>
            <a:pPr marL="0" indent="0">
              <a:buNone/>
            </a:pPr>
            <a:r>
              <a:rPr lang="uk-UA" dirty="0" smtClean="0"/>
              <a:t>2. Брейн-ринг</a:t>
            </a:r>
          </a:p>
          <a:p>
            <a:pPr marL="0" indent="0">
              <a:buNone/>
            </a:pPr>
            <a:r>
              <a:rPr lang="uk-UA" dirty="0" smtClean="0"/>
              <a:t>3. Своя гра</a:t>
            </a:r>
          </a:p>
          <a:p>
            <a:pPr marL="0" indent="0">
              <a:buNone/>
            </a:pPr>
            <a:r>
              <a:rPr lang="uk-UA" dirty="0" smtClean="0"/>
              <a:t>4. Ерудит квартет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Чемпіонати з цих дисциплін проводяться на всеукраїнському рівні. Найбільший організатор в Україні – Ліга українських клубів, що існує з 1998 року.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85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116632"/>
            <a:ext cx="10018713" cy="1752599"/>
          </a:xfrm>
        </p:spPr>
        <p:txBody>
          <a:bodyPr>
            <a:normAutofit/>
          </a:bodyPr>
          <a:lstStyle/>
          <a:p>
            <a:r>
              <a:rPr lang="uk-UA" sz="4800" dirty="0" smtClean="0"/>
              <a:t>Інтелектуальні ігри НМУ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16" b="91492" l="3949" r="95448">
                        <a14:foregroundMark x1="33534" y1="75821" x2="33534" y2="75821"/>
                        <a14:foregroundMark x1="30187" y1="77598" x2="30187" y2="77598"/>
                        <a14:foregroundMark x1="41365" y1="75337" x2="41365" y2="75337"/>
                        <a14:foregroundMark x1="48059" y1="75821" x2="48059" y2="75821"/>
                        <a14:foregroundMark x1="56426" y1="77167" x2="56426" y2="77167"/>
                        <a14:foregroundMark x1="64257" y1="75337" x2="64257" y2="75337"/>
                        <a14:foregroundMark x1="70348" y1="75337" x2="70348" y2="75337"/>
                        <a14:foregroundMark x1="10710" y1="33603" x2="10710" y2="33603"/>
                        <a14:foregroundMark x1="16801" y1="30048" x2="16801" y2="30048"/>
                        <a14:foregroundMark x1="20147" y1="27356" x2="20147" y2="27356"/>
                        <a14:foregroundMark x1="25703" y1="27356" x2="25703" y2="27356"/>
                        <a14:foregroundMark x1="35207" y1="24179" x2="35207" y2="24179"/>
                        <a14:foregroundMark x1="38554" y1="24663" x2="38554" y2="24663"/>
                        <a14:foregroundMark x1="43574" y1="24179" x2="43574" y2="24179"/>
                        <a14:foregroundMark x1="51406" y1="22402" x2="51406" y2="22402"/>
                        <a14:foregroundMark x1="58635" y1="25525" x2="58635" y2="25525"/>
                        <a14:foregroundMark x1="65930" y1="26440" x2="65930" y2="26440"/>
                        <a14:foregroundMark x1="74833" y1="26010" x2="74833" y2="26010"/>
                        <a14:foregroundMark x1="76506" y1="26871" x2="76506" y2="26871"/>
                        <a14:foregroundMark x1="87082" y1="31826" x2="87082" y2="31826"/>
                        <a14:foregroundMark x1="89357" y1="33172" x2="89357" y2="33172"/>
                        <a14:backgroundMark x1="20147" y1="11201" x2="20147" y2="11201"/>
                        <a14:backgroundMark x1="22959" y1="2639" x2="22959" y2="2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793" y="476672"/>
            <a:ext cx="5682117" cy="70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2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1"/>
            <a:ext cx="9370641" cy="706624"/>
          </a:xfrm>
        </p:spPr>
        <p:txBody>
          <a:bodyPr>
            <a:normAutofit fontScale="90000"/>
          </a:bodyPr>
          <a:lstStyle/>
          <a:p>
            <a:r>
              <a:rPr lang="uk-UA" sz="4800" dirty="0" smtClean="0"/>
              <a:t>Засновники</a:t>
            </a:r>
            <a:endParaRPr lang="ru-RU" sz="48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19536" y="5013176"/>
            <a:ext cx="10018713" cy="1324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 smtClean="0"/>
              <a:t>Товариство</a:t>
            </a:r>
            <a:r>
              <a:rPr lang="ru-RU" sz="1800" dirty="0" smtClean="0"/>
              <a:t> засновано в 2014 </a:t>
            </a:r>
            <a:r>
              <a:rPr lang="ru-RU" sz="1800" dirty="0" err="1" smtClean="0"/>
              <a:t>роц</a:t>
            </a:r>
            <a:r>
              <a:rPr lang="uk-UA" sz="1800" dirty="0" smtClean="0"/>
              <a:t>і студентами Моторним Володимиром та Данченко </a:t>
            </a:r>
            <a:r>
              <a:rPr lang="uk-UA" sz="1800" dirty="0" smtClean="0"/>
              <a:t>Анастасією</a:t>
            </a:r>
            <a:endParaRPr lang="uk-UA" sz="1800" dirty="0"/>
          </a:p>
          <a:p>
            <a:pPr marL="0" indent="0">
              <a:buNone/>
            </a:pPr>
            <a:r>
              <a:rPr lang="uk-UA" sz="1800" b="1" dirty="0" smtClean="0"/>
              <a:t>Мета: </a:t>
            </a:r>
            <a:r>
              <a:rPr lang="uk-UA" sz="1800" dirty="0" smtClean="0"/>
              <a:t>організація проведення інтелектуальних турнірів в НМУ та за його межами, поширення культури інтелектуальних ігор в </a:t>
            </a:r>
            <a:r>
              <a:rPr lang="uk-UA" sz="1800" dirty="0" smtClean="0"/>
              <a:t>медицині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4" t="2724" r="25298" b="14590"/>
          <a:stretch/>
        </p:blipFill>
        <p:spPr>
          <a:xfrm>
            <a:off x="2423592" y="706624"/>
            <a:ext cx="3134301" cy="4090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0" t="10330" r="28103" b="25239"/>
          <a:stretch/>
        </p:blipFill>
        <p:spPr>
          <a:xfrm>
            <a:off x="7140225" y="706624"/>
            <a:ext cx="3204247" cy="409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0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5" y="34031"/>
            <a:ext cx="9091736" cy="60611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84985" y="6237312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Міжнародний брейн-ринг з хірургії - 2013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552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84985" y="6237312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Університетський брейн-ринг з хірургії - 2013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64" y="44624"/>
            <a:ext cx="9144108" cy="607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84985" y="6237312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Університетський брейн-ринг з хірургії - </a:t>
            </a:r>
            <a:r>
              <a:rPr lang="uk-UA" sz="2800" b="1" dirty="0" smtClean="0"/>
              <a:t>2014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40" y="80392"/>
            <a:ext cx="8803332" cy="586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4" y="692696"/>
            <a:ext cx="5475344" cy="3650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692696"/>
            <a:ext cx="5472608" cy="36502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15517" y="4885139"/>
            <a:ext cx="47648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Брейн-ринг з невролог</a:t>
            </a:r>
            <a:r>
              <a:rPr lang="uk-UA" sz="2400" b="1" dirty="0" err="1" smtClean="0"/>
              <a:t>ії</a:t>
            </a:r>
            <a:r>
              <a:rPr lang="uk-UA" sz="2400" b="1" dirty="0" smtClean="0"/>
              <a:t> в рамках</a:t>
            </a:r>
            <a:endParaRPr lang="en-GB" sz="2400" b="1" dirty="0" smtClean="0"/>
          </a:p>
          <a:p>
            <a:pPr algn="ctr"/>
            <a:r>
              <a:rPr lang="uk-UA" sz="2400" b="1" dirty="0" smtClean="0"/>
              <a:t> </a:t>
            </a:r>
            <a:r>
              <a:rPr lang="en-GB" sz="2400" b="1" dirty="0" err="1" smtClean="0"/>
              <a:t>YaltaNeuroSummit</a:t>
            </a:r>
            <a:r>
              <a:rPr lang="en-GB" sz="2400" b="1" dirty="0" smtClean="0"/>
              <a:t> 2013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80348" y="488513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Брейн-ринг з невролог</a:t>
            </a:r>
            <a:r>
              <a:rPr lang="uk-UA" sz="2400" b="1" dirty="0" err="1"/>
              <a:t>ії</a:t>
            </a:r>
            <a:r>
              <a:rPr lang="uk-UA" sz="2400" b="1" dirty="0"/>
              <a:t> в рамках</a:t>
            </a:r>
            <a:endParaRPr lang="en-GB" sz="2400" b="1" dirty="0"/>
          </a:p>
          <a:p>
            <a:pPr algn="ctr"/>
            <a:r>
              <a:rPr lang="uk-UA" sz="2400" b="1" dirty="0"/>
              <a:t> </a:t>
            </a:r>
            <a:r>
              <a:rPr lang="en-GB" sz="2400" b="1" dirty="0" err="1" smtClean="0"/>
              <a:t>NeuroSummit</a:t>
            </a:r>
            <a:r>
              <a:rPr lang="en-GB" sz="2400" b="1" dirty="0" smtClean="0"/>
              <a:t> 2014 - </a:t>
            </a:r>
            <a:r>
              <a:rPr lang="uk-UA" sz="2400" b="1" dirty="0" smtClean="0"/>
              <a:t>Одеса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129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84985" y="6237312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«</a:t>
            </a:r>
            <a:r>
              <a:rPr lang="uk-UA" sz="2800" b="1" dirty="0" err="1" smtClean="0"/>
              <a:t>ЩоДеКоли</a:t>
            </a:r>
            <a:r>
              <a:rPr lang="uk-UA" sz="2800" b="1" dirty="0" smtClean="0"/>
              <a:t> – психіатрія» - 2015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0" y="56389"/>
            <a:ext cx="9163372" cy="61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281</TotalTime>
  <Words>205</Words>
  <Application>Microsoft Office PowerPoint</Application>
  <PresentationFormat>Широкоэкранный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Corbel</vt:lpstr>
      <vt:lpstr>Параллакс</vt:lpstr>
      <vt:lpstr>Інтелектуальні ігри в медичній спільноті  Досвід. Перспективи.</vt:lpstr>
      <vt:lpstr>Інтелектуальні ігри в ВНЗ України</vt:lpstr>
      <vt:lpstr>Інтелектуальні ігри НМУ</vt:lpstr>
      <vt:lpstr>Засновники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Наступні заходи</vt:lpstr>
      <vt:lpstr>Подальші перспективи</vt:lpstr>
      <vt:lpstr>Чим допомогти проекту?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Інтелектуальні ігри в медичній спільноті  Досвід. Перспективи.</dc:title>
  <dc:creator>admin</dc:creator>
  <cp:lastModifiedBy>Учетная запись Майкрософт</cp:lastModifiedBy>
  <cp:revision>17</cp:revision>
  <dcterms:created xsi:type="dcterms:W3CDTF">2014-11-27T20:15:57Z</dcterms:created>
  <dcterms:modified xsi:type="dcterms:W3CDTF">2015-04-08T19:43:20Z</dcterms:modified>
</cp:coreProperties>
</file>